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4" r:id="rId4"/>
    <p:sldId id="266" r:id="rId5"/>
    <p:sldId id="258" r:id="rId6"/>
    <p:sldId id="259" r:id="rId7"/>
    <p:sldId id="265" r:id="rId8"/>
    <p:sldId id="261" r:id="rId9"/>
    <p:sldId id="262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AF0FFB-2DF7-4E85-AEE6-71B503CDA8FD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E1C688-5AAD-4A4A-BE34-CCD52324DEF2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2400" dirty="0" smtClean="0"/>
            <a:t>Introduction</a:t>
          </a:r>
          <a:endParaRPr lang="en-US" sz="2400" dirty="0"/>
        </a:p>
      </dgm:t>
    </dgm:pt>
    <dgm:pt modelId="{05922C91-4F80-4446-A171-11AC10B36FB4}" type="parTrans" cxnId="{CE94B357-2539-4C11-B094-2149D6584427}">
      <dgm:prSet/>
      <dgm:spPr/>
      <dgm:t>
        <a:bodyPr/>
        <a:lstStyle/>
        <a:p>
          <a:endParaRPr lang="en-US"/>
        </a:p>
      </dgm:t>
    </dgm:pt>
    <dgm:pt modelId="{FE28C7A9-8AE6-4301-AC06-1592B44A7304}" type="sibTrans" cxnId="{CE94B357-2539-4C11-B094-2149D6584427}">
      <dgm:prSet/>
      <dgm:spPr/>
      <dgm:t>
        <a:bodyPr/>
        <a:lstStyle/>
        <a:p>
          <a:endParaRPr lang="en-US"/>
        </a:p>
      </dgm:t>
    </dgm:pt>
    <dgm:pt modelId="{B3016373-CA97-4B2B-B6D7-1724A619E6C1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2400" dirty="0" smtClean="0"/>
            <a:t>Requirement</a:t>
          </a:r>
          <a:endParaRPr lang="en-US" sz="2400" dirty="0"/>
        </a:p>
      </dgm:t>
    </dgm:pt>
    <dgm:pt modelId="{4CB8F8CC-4680-4722-8406-8179EC7B9232}" type="parTrans" cxnId="{D75E0759-1EDA-44A1-BA5F-3758DEB55763}">
      <dgm:prSet/>
      <dgm:spPr/>
      <dgm:t>
        <a:bodyPr/>
        <a:lstStyle/>
        <a:p>
          <a:endParaRPr lang="en-US"/>
        </a:p>
      </dgm:t>
    </dgm:pt>
    <dgm:pt modelId="{B7B3540B-9E27-4283-87FE-05BC4C95A45B}" type="sibTrans" cxnId="{D75E0759-1EDA-44A1-BA5F-3758DEB55763}">
      <dgm:prSet/>
      <dgm:spPr/>
      <dgm:t>
        <a:bodyPr/>
        <a:lstStyle/>
        <a:p>
          <a:endParaRPr lang="en-US"/>
        </a:p>
      </dgm:t>
    </dgm:pt>
    <dgm:pt modelId="{50982BF2-1EB4-4924-A82C-78CA653BD43E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2000" dirty="0" smtClean="0"/>
            <a:t>Login </a:t>
          </a:r>
          <a:r>
            <a:rPr lang="en-US" sz="2000" dirty="0" smtClean="0">
              <a:solidFill>
                <a:schemeClr val="bg1"/>
              </a:solidFill>
            </a:rPr>
            <a:t>p</a:t>
          </a:r>
          <a:r>
            <a:rPr lang="en-US" sz="2000" dirty="0" smtClean="0"/>
            <a:t>age</a:t>
          </a:r>
          <a:endParaRPr lang="en-US" sz="2000" dirty="0"/>
        </a:p>
      </dgm:t>
    </dgm:pt>
    <dgm:pt modelId="{D1323B27-03A9-46E8-A345-9428FF77B6CC}" type="parTrans" cxnId="{24263C48-2C4B-49ED-BDC1-4217BFC0DAEE}">
      <dgm:prSet/>
      <dgm:spPr/>
      <dgm:t>
        <a:bodyPr/>
        <a:lstStyle/>
        <a:p>
          <a:endParaRPr lang="en-US"/>
        </a:p>
      </dgm:t>
    </dgm:pt>
    <dgm:pt modelId="{F28E383F-7922-4048-BF9C-70B237F461CA}" type="sibTrans" cxnId="{24263C48-2C4B-49ED-BDC1-4217BFC0DAEE}">
      <dgm:prSet/>
      <dgm:spPr/>
      <dgm:t>
        <a:bodyPr/>
        <a:lstStyle/>
        <a:p>
          <a:endParaRPr lang="en-US"/>
        </a:p>
      </dgm:t>
    </dgm:pt>
    <dgm:pt modelId="{B7A007D5-F165-48D4-8D74-092FBA18AAA7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2400" dirty="0" smtClean="0"/>
            <a:t>Home page</a:t>
          </a:r>
          <a:endParaRPr lang="en-US" sz="2400" dirty="0"/>
        </a:p>
      </dgm:t>
    </dgm:pt>
    <dgm:pt modelId="{FE452364-B30F-47E5-A3BD-AB9B150D0274}" type="parTrans" cxnId="{22B13683-1AEF-4345-B79D-2DC4A50375DD}">
      <dgm:prSet/>
      <dgm:spPr/>
      <dgm:t>
        <a:bodyPr/>
        <a:lstStyle/>
        <a:p>
          <a:endParaRPr lang="en-US"/>
        </a:p>
      </dgm:t>
    </dgm:pt>
    <dgm:pt modelId="{CAF77152-50F7-4F91-A63F-6514F9076BCA}" type="sibTrans" cxnId="{22B13683-1AEF-4345-B79D-2DC4A50375DD}">
      <dgm:prSet/>
      <dgm:spPr/>
      <dgm:t>
        <a:bodyPr/>
        <a:lstStyle/>
        <a:p>
          <a:endParaRPr lang="en-US"/>
        </a:p>
      </dgm:t>
    </dgm:pt>
    <dgm:pt modelId="{8B3E3548-8359-49BF-8FEE-3597EA629D8F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2400" dirty="0" smtClean="0"/>
            <a:t>Advantages</a:t>
          </a:r>
          <a:endParaRPr lang="en-US" sz="2400" dirty="0"/>
        </a:p>
      </dgm:t>
    </dgm:pt>
    <dgm:pt modelId="{0E79890E-DB68-486C-80DE-93F853BDDDD2}" type="parTrans" cxnId="{56A9F41F-58D3-4B89-B7E4-B2791A16C887}">
      <dgm:prSet/>
      <dgm:spPr/>
      <dgm:t>
        <a:bodyPr/>
        <a:lstStyle/>
        <a:p>
          <a:endParaRPr lang="en-US"/>
        </a:p>
      </dgm:t>
    </dgm:pt>
    <dgm:pt modelId="{B5FAA358-327A-4C23-AABC-0C402D7F86BC}" type="sibTrans" cxnId="{56A9F41F-58D3-4B89-B7E4-B2791A16C887}">
      <dgm:prSet/>
      <dgm:spPr/>
      <dgm:t>
        <a:bodyPr/>
        <a:lstStyle/>
        <a:p>
          <a:endParaRPr lang="en-US"/>
        </a:p>
      </dgm:t>
    </dgm:pt>
    <dgm:pt modelId="{39116354-2EC3-46D8-BDF5-C7A5DFBB25B1}">
      <dgm:prSet custT="1"/>
      <dgm:spPr>
        <a:solidFill>
          <a:srgbClr val="C00000"/>
        </a:solidFill>
      </dgm:spPr>
      <dgm:t>
        <a:bodyPr/>
        <a:lstStyle/>
        <a:p>
          <a:pPr rtl="0"/>
          <a:r>
            <a:rPr lang="en-US" sz="2400" dirty="0" smtClean="0"/>
            <a:t>Disadvantages</a:t>
          </a:r>
          <a:endParaRPr lang="en-US" sz="2400" dirty="0"/>
        </a:p>
      </dgm:t>
    </dgm:pt>
    <dgm:pt modelId="{C2097824-2803-422E-836D-D99C1E3866D7}" type="parTrans" cxnId="{C32C2A58-7B74-4DB4-8DC4-F4949F2F1EBF}">
      <dgm:prSet/>
      <dgm:spPr/>
      <dgm:t>
        <a:bodyPr/>
        <a:lstStyle/>
        <a:p>
          <a:endParaRPr lang="en-US"/>
        </a:p>
      </dgm:t>
    </dgm:pt>
    <dgm:pt modelId="{C0B6A4CB-CB46-4482-8194-D54CEA3920BF}" type="sibTrans" cxnId="{C32C2A58-7B74-4DB4-8DC4-F4949F2F1EBF}">
      <dgm:prSet/>
      <dgm:spPr/>
      <dgm:t>
        <a:bodyPr/>
        <a:lstStyle/>
        <a:p>
          <a:endParaRPr lang="en-US"/>
        </a:p>
      </dgm:t>
    </dgm:pt>
    <dgm:pt modelId="{5C770B51-8B56-4ECE-A321-2F9FA5D3BC19}" type="pres">
      <dgm:prSet presAssocID="{A1AF0FFB-2DF7-4E85-AEE6-71B503CDA8F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EB5B8C-2F17-4F38-B8C8-F18A92C713EC}" type="pres">
      <dgm:prSet presAssocID="{75E1C688-5AAD-4A4A-BE34-CCD52324DEF2}" presName="linNode" presStyleCnt="0"/>
      <dgm:spPr/>
    </dgm:pt>
    <dgm:pt modelId="{348E363C-C49D-4855-8518-89D512BE46BE}" type="pres">
      <dgm:prSet presAssocID="{75E1C688-5AAD-4A4A-BE34-CCD52324DEF2}" presName="parentText" presStyleLbl="node1" presStyleIdx="0" presStyleCnt="6" custLinFactNeighborX="-80385" custLinFactNeighborY="-99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20D5F0-965B-4D61-B9AE-7AFF58D55B48}" type="pres">
      <dgm:prSet presAssocID="{FE28C7A9-8AE6-4301-AC06-1592B44A7304}" presName="sp" presStyleCnt="0"/>
      <dgm:spPr/>
    </dgm:pt>
    <dgm:pt modelId="{981C32DE-E54F-4C0B-B295-FC99CA8455CB}" type="pres">
      <dgm:prSet presAssocID="{B3016373-CA97-4B2B-B6D7-1724A619E6C1}" presName="linNode" presStyleCnt="0"/>
      <dgm:spPr/>
    </dgm:pt>
    <dgm:pt modelId="{B286B4F9-D4A0-494C-906C-9874769CE4C8}" type="pres">
      <dgm:prSet presAssocID="{B3016373-CA97-4B2B-B6D7-1724A619E6C1}" presName="parentText" presStyleLbl="node1" presStyleIdx="1" presStyleCnt="6" custLinFactNeighborX="-80385" custLinFactNeighborY="237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18C141-CDF7-4A65-92EA-FA4A13324CBD}" type="pres">
      <dgm:prSet presAssocID="{B7B3540B-9E27-4283-87FE-05BC4C95A45B}" presName="sp" presStyleCnt="0"/>
      <dgm:spPr/>
    </dgm:pt>
    <dgm:pt modelId="{6F89A3BD-4767-4C5B-A8EC-61F796693577}" type="pres">
      <dgm:prSet presAssocID="{50982BF2-1EB4-4924-A82C-78CA653BD43E}" presName="linNode" presStyleCnt="0"/>
      <dgm:spPr/>
    </dgm:pt>
    <dgm:pt modelId="{6FFB1CFB-5BCB-4B8D-A885-DCAB0BC9DE0E}" type="pres">
      <dgm:prSet presAssocID="{50982BF2-1EB4-4924-A82C-78CA653BD43E}" presName="parentText" presStyleLbl="node1" presStyleIdx="2" presStyleCnt="6" custLinFactNeighborX="-80385" custLinFactNeighborY="49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8C87DC-13D4-4A69-8C37-322B8FD42D58}" type="pres">
      <dgm:prSet presAssocID="{F28E383F-7922-4048-BF9C-70B237F461CA}" presName="sp" presStyleCnt="0"/>
      <dgm:spPr/>
    </dgm:pt>
    <dgm:pt modelId="{5969A098-8ACB-41E9-9354-7A912DE34F8A}" type="pres">
      <dgm:prSet presAssocID="{B7A007D5-F165-48D4-8D74-092FBA18AAA7}" presName="linNode" presStyleCnt="0"/>
      <dgm:spPr/>
    </dgm:pt>
    <dgm:pt modelId="{62E2867B-6FD3-42C5-81BD-C65B8D4707D1}" type="pres">
      <dgm:prSet presAssocID="{B7A007D5-F165-48D4-8D74-092FBA18AAA7}" presName="parentText" presStyleLbl="node1" presStyleIdx="3" presStyleCnt="6" custScaleY="85869" custLinFactNeighborX="-80556" custLinFactNeighborY="447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F2B31-9651-468E-85CC-B8D5B12E4EE4}" type="pres">
      <dgm:prSet presAssocID="{CAF77152-50F7-4F91-A63F-6514F9076BCA}" presName="sp" presStyleCnt="0"/>
      <dgm:spPr/>
    </dgm:pt>
    <dgm:pt modelId="{8D864C30-5C26-48CA-8E73-40E05ABEFA06}" type="pres">
      <dgm:prSet presAssocID="{8B3E3548-8359-49BF-8FEE-3597EA629D8F}" presName="linNode" presStyleCnt="0"/>
      <dgm:spPr/>
    </dgm:pt>
    <dgm:pt modelId="{F5934D4F-88BA-481F-AD09-07028A82720C}" type="pres">
      <dgm:prSet presAssocID="{8B3E3548-8359-49BF-8FEE-3597EA629D8F}" presName="parentText" presStyleLbl="node1" presStyleIdx="4" presStyleCnt="6" custScaleY="79331" custLinFactNeighborX="-80556" custLinFactNeighborY="214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A0201C-4476-4D08-AA8A-49CE714F263B}" type="pres">
      <dgm:prSet presAssocID="{B5FAA358-327A-4C23-AABC-0C402D7F86BC}" presName="sp" presStyleCnt="0"/>
      <dgm:spPr/>
    </dgm:pt>
    <dgm:pt modelId="{16C49EB0-2F0D-4494-A23B-641527431E4F}" type="pres">
      <dgm:prSet presAssocID="{39116354-2EC3-46D8-BDF5-C7A5DFBB25B1}" presName="linNode" presStyleCnt="0"/>
      <dgm:spPr/>
    </dgm:pt>
    <dgm:pt modelId="{2B503F1F-AF61-48E7-A32A-0A6AEFBC30C9}" type="pres">
      <dgm:prSet presAssocID="{39116354-2EC3-46D8-BDF5-C7A5DFBB25B1}" presName="parentText" presStyleLbl="node1" presStyleIdx="5" presStyleCnt="6" custScaleY="81438" custLinFactNeighborX="-80385" custLinFactNeighborY="125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D53D8A-8923-4357-BF0F-A0562283D6FD}" type="presOf" srcId="{8B3E3548-8359-49BF-8FEE-3597EA629D8F}" destId="{F5934D4F-88BA-481F-AD09-07028A82720C}" srcOrd="0" destOrd="0" presId="urn:microsoft.com/office/officeart/2005/8/layout/vList5"/>
    <dgm:cxn modelId="{56A9F41F-58D3-4B89-B7E4-B2791A16C887}" srcId="{A1AF0FFB-2DF7-4E85-AEE6-71B503CDA8FD}" destId="{8B3E3548-8359-49BF-8FEE-3597EA629D8F}" srcOrd="4" destOrd="0" parTransId="{0E79890E-DB68-486C-80DE-93F853BDDDD2}" sibTransId="{B5FAA358-327A-4C23-AABC-0C402D7F86BC}"/>
    <dgm:cxn modelId="{CE94B357-2539-4C11-B094-2149D6584427}" srcId="{A1AF0FFB-2DF7-4E85-AEE6-71B503CDA8FD}" destId="{75E1C688-5AAD-4A4A-BE34-CCD52324DEF2}" srcOrd="0" destOrd="0" parTransId="{05922C91-4F80-4446-A171-11AC10B36FB4}" sibTransId="{FE28C7A9-8AE6-4301-AC06-1592B44A7304}"/>
    <dgm:cxn modelId="{D9AAAC55-27A4-41D8-99BB-EAD533EB7147}" type="presOf" srcId="{50982BF2-1EB4-4924-A82C-78CA653BD43E}" destId="{6FFB1CFB-5BCB-4B8D-A885-DCAB0BC9DE0E}" srcOrd="0" destOrd="0" presId="urn:microsoft.com/office/officeart/2005/8/layout/vList5"/>
    <dgm:cxn modelId="{D75E0759-1EDA-44A1-BA5F-3758DEB55763}" srcId="{A1AF0FFB-2DF7-4E85-AEE6-71B503CDA8FD}" destId="{B3016373-CA97-4B2B-B6D7-1724A619E6C1}" srcOrd="1" destOrd="0" parTransId="{4CB8F8CC-4680-4722-8406-8179EC7B9232}" sibTransId="{B7B3540B-9E27-4283-87FE-05BC4C95A45B}"/>
    <dgm:cxn modelId="{3AB74367-A363-4517-A922-E240211C0958}" type="presOf" srcId="{A1AF0FFB-2DF7-4E85-AEE6-71B503CDA8FD}" destId="{5C770B51-8B56-4ECE-A321-2F9FA5D3BC19}" srcOrd="0" destOrd="0" presId="urn:microsoft.com/office/officeart/2005/8/layout/vList5"/>
    <dgm:cxn modelId="{CB04FB1A-4F7D-48FD-A713-6CE9C285CADC}" type="presOf" srcId="{75E1C688-5AAD-4A4A-BE34-CCD52324DEF2}" destId="{348E363C-C49D-4855-8518-89D512BE46BE}" srcOrd="0" destOrd="0" presId="urn:microsoft.com/office/officeart/2005/8/layout/vList5"/>
    <dgm:cxn modelId="{22B13683-1AEF-4345-B79D-2DC4A50375DD}" srcId="{A1AF0FFB-2DF7-4E85-AEE6-71B503CDA8FD}" destId="{B7A007D5-F165-48D4-8D74-092FBA18AAA7}" srcOrd="3" destOrd="0" parTransId="{FE452364-B30F-47E5-A3BD-AB9B150D0274}" sibTransId="{CAF77152-50F7-4F91-A63F-6514F9076BCA}"/>
    <dgm:cxn modelId="{24263C48-2C4B-49ED-BDC1-4217BFC0DAEE}" srcId="{A1AF0FFB-2DF7-4E85-AEE6-71B503CDA8FD}" destId="{50982BF2-1EB4-4924-A82C-78CA653BD43E}" srcOrd="2" destOrd="0" parTransId="{D1323B27-03A9-46E8-A345-9428FF77B6CC}" sibTransId="{F28E383F-7922-4048-BF9C-70B237F461CA}"/>
    <dgm:cxn modelId="{2A7C73E8-475F-4025-8B03-8883479E30B7}" type="presOf" srcId="{B3016373-CA97-4B2B-B6D7-1724A619E6C1}" destId="{B286B4F9-D4A0-494C-906C-9874769CE4C8}" srcOrd="0" destOrd="0" presId="urn:microsoft.com/office/officeart/2005/8/layout/vList5"/>
    <dgm:cxn modelId="{C32C2A58-7B74-4DB4-8DC4-F4949F2F1EBF}" srcId="{A1AF0FFB-2DF7-4E85-AEE6-71B503CDA8FD}" destId="{39116354-2EC3-46D8-BDF5-C7A5DFBB25B1}" srcOrd="5" destOrd="0" parTransId="{C2097824-2803-422E-836D-D99C1E3866D7}" sibTransId="{C0B6A4CB-CB46-4482-8194-D54CEA3920BF}"/>
    <dgm:cxn modelId="{E034F0D3-0776-4ABB-BB3B-861CF389BA73}" type="presOf" srcId="{39116354-2EC3-46D8-BDF5-C7A5DFBB25B1}" destId="{2B503F1F-AF61-48E7-A32A-0A6AEFBC30C9}" srcOrd="0" destOrd="0" presId="urn:microsoft.com/office/officeart/2005/8/layout/vList5"/>
    <dgm:cxn modelId="{A4CA584C-D867-45C4-B670-943F6B86FCAB}" type="presOf" srcId="{B7A007D5-F165-48D4-8D74-092FBA18AAA7}" destId="{62E2867B-6FD3-42C5-81BD-C65B8D4707D1}" srcOrd="0" destOrd="0" presId="urn:microsoft.com/office/officeart/2005/8/layout/vList5"/>
    <dgm:cxn modelId="{91B000F0-6443-4730-BF75-5AE2E17C79CE}" type="presParOf" srcId="{5C770B51-8B56-4ECE-A321-2F9FA5D3BC19}" destId="{3DEB5B8C-2F17-4F38-B8C8-F18A92C713EC}" srcOrd="0" destOrd="0" presId="urn:microsoft.com/office/officeart/2005/8/layout/vList5"/>
    <dgm:cxn modelId="{75EEDAAA-EADE-48ED-943F-87375F08FDCB}" type="presParOf" srcId="{3DEB5B8C-2F17-4F38-B8C8-F18A92C713EC}" destId="{348E363C-C49D-4855-8518-89D512BE46BE}" srcOrd="0" destOrd="0" presId="urn:microsoft.com/office/officeart/2005/8/layout/vList5"/>
    <dgm:cxn modelId="{EC2D6A0B-6887-465A-BE8E-7C8429CC0326}" type="presParOf" srcId="{5C770B51-8B56-4ECE-A321-2F9FA5D3BC19}" destId="{7920D5F0-965B-4D61-B9AE-7AFF58D55B48}" srcOrd="1" destOrd="0" presId="urn:microsoft.com/office/officeart/2005/8/layout/vList5"/>
    <dgm:cxn modelId="{E08E210A-B63F-41DA-92FF-066196EACA5A}" type="presParOf" srcId="{5C770B51-8B56-4ECE-A321-2F9FA5D3BC19}" destId="{981C32DE-E54F-4C0B-B295-FC99CA8455CB}" srcOrd="2" destOrd="0" presId="urn:microsoft.com/office/officeart/2005/8/layout/vList5"/>
    <dgm:cxn modelId="{913854A3-62F9-4EA8-956C-5E667BA824C9}" type="presParOf" srcId="{981C32DE-E54F-4C0B-B295-FC99CA8455CB}" destId="{B286B4F9-D4A0-494C-906C-9874769CE4C8}" srcOrd="0" destOrd="0" presId="urn:microsoft.com/office/officeart/2005/8/layout/vList5"/>
    <dgm:cxn modelId="{AD8DB6A7-07CA-4389-85CA-58D909084004}" type="presParOf" srcId="{5C770B51-8B56-4ECE-A321-2F9FA5D3BC19}" destId="{3F18C141-CDF7-4A65-92EA-FA4A13324CBD}" srcOrd="3" destOrd="0" presId="urn:microsoft.com/office/officeart/2005/8/layout/vList5"/>
    <dgm:cxn modelId="{A08A92B4-9CAF-49F3-980F-D15150112F1D}" type="presParOf" srcId="{5C770B51-8B56-4ECE-A321-2F9FA5D3BC19}" destId="{6F89A3BD-4767-4C5B-A8EC-61F796693577}" srcOrd="4" destOrd="0" presId="urn:microsoft.com/office/officeart/2005/8/layout/vList5"/>
    <dgm:cxn modelId="{2A980912-229F-4BB2-AED8-1C5FD0A4AB9E}" type="presParOf" srcId="{6F89A3BD-4767-4C5B-A8EC-61F796693577}" destId="{6FFB1CFB-5BCB-4B8D-A885-DCAB0BC9DE0E}" srcOrd="0" destOrd="0" presId="urn:microsoft.com/office/officeart/2005/8/layout/vList5"/>
    <dgm:cxn modelId="{84E1AD12-6AD6-4FFC-98F6-B9C282873E5B}" type="presParOf" srcId="{5C770B51-8B56-4ECE-A321-2F9FA5D3BC19}" destId="{BB8C87DC-13D4-4A69-8C37-322B8FD42D58}" srcOrd="5" destOrd="0" presId="urn:microsoft.com/office/officeart/2005/8/layout/vList5"/>
    <dgm:cxn modelId="{A011CC86-AF1D-41BB-AE50-70554B388DF3}" type="presParOf" srcId="{5C770B51-8B56-4ECE-A321-2F9FA5D3BC19}" destId="{5969A098-8ACB-41E9-9354-7A912DE34F8A}" srcOrd="6" destOrd="0" presId="urn:microsoft.com/office/officeart/2005/8/layout/vList5"/>
    <dgm:cxn modelId="{32AA04EF-F313-4206-AD16-26B56E970C47}" type="presParOf" srcId="{5969A098-8ACB-41E9-9354-7A912DE34F8A}" destId="{62E2867B-6FD3-42C5-81BD-C65B8D4707D1}" srcOrd="0" destOrd="0" presId="urn:microsoft.com/office/officeart/2005/8/layout/vList5"/>
    <dgm:cxn modelId="{DAB20615-C647-4CD5-9452-3C2C2C178036}" type="presParOf" srcId="{5C770B51-8B56-4ECE-A321-2F9FA5D3BC19}" destId="{8E3F2B31-9651-468E-85CC-B8D5B12E4EE4}" srcOrd="7" destOrd="0" presId="urn:microsoft.com/office/officeart/2005/8/layout/vList5"/>
    <dgm:cxn modelId="{8051732F-6A0B-4F41-ABE6-AB003DFC7CBD}" type="presParOf" srcId="{5C770B51-8B56-4ECE-A321-2F9FA5D3BC19}" destId="{8D864C30-5C26-48CA-8E73-40E05ABEFA06}" srcOrd="8" destOrd="0" presId="urn:microsoft.com/office/officeart/2005/8/layout/vList5"/>
    <dgm:cxn modelId="{67535BF7-7BEB-44CE-8BBD-D31AE6E18F88}" type="presParOf" srcId="{8D864C30-5C26-48CA-8E73-40E05ABEFA06}" destId="{F5934D4F-88BA-481F-AD09-07028A82720C}" srcOrd="0" destOrd="0" presId="urn:microsoft.com/office/officeart/2005/8/layout/vList5"/>
    <dgm:cxn modelId="{C4CB87E0-39BA-4A0F-8A9C-CC059B38F4DA}" type="presParOf" srcId="{5C770B51-8B56-4ECE-A321-2F9FA5D3BC19}" destId="{01A0201C-4476-4D08-AA8A-49CE714F263B}" srcOrd="9" destOrd="0" presId="urn:microsoft.com/office/officeart/2005/8/layout/vList5"/>
    <dgm:cxn modelId="{EF610549-D544-453E-8682-A68AAE1C9332}" type="presParOf" srcId="{5C770B51-8B56-4ECE-A321-2F9FA5D3BC19}" destId="{16C49EB0-2F0D-4494-A23B-641527431E4F}" srcOrd="10" destOrd="0" presId="urn:microsoft.com/office/officeart/2005/8/layout/vList5"/>
    <dgm:cxn modelId="{94DE550D-EB5D-4D79-96FA-979C76B001FA}" type="presParOf" srcId="{16C49EB0-2F0D-4494-A23B-641527431E4F}" destId="{2B503F1F-AF61-48E7-A32A-0A6AEFBC30C9}" srcOrd="0" destOrd="0" presId="urn:microsoft.com/office/officeart/2005/8/layout/vList5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97A05C-B50C-4E81-8B4D-22A910BE628E}" type="doc">
      <dgm:prSet loTypeId="urn:microsoft.com/office/officeart/2005/8/layout/hProcess11" loCatId="process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332953A-9D88-4CBB-9FCA-3827384F3E4C}">
      <dgm:prSet/>
      <dgm:spPr/>
      <dgm:t>
        <a:bodyPr/>
        <a:lstStyle/>
        <a:p>
          <a:pPr rtl="0"/>
          <a:r>
            <a:rPr lang="en-US" dirty="0" smtClean="0"/>
            <a:t>Hospital management system is a computer system that helps manage the information related to health care and aids in the job completion of health care providers effectively.</a:t>
          </a:r>
          <a:endParaRPr lang="en-US" dirty="0"/>
        </a:p>
      </dgm:t>
    </dgm:pt>
    <dgm:pt modelId="{21E7CAF9-7CA2-4640-B038-1300AD383E1B}" type="parTrans" cxnId="{8C6C705A-3FE1-45A9-8787-14B6FBB58547}">
      <dgm:prSet/>
      <dgm:spPr/>
      <dgm:t>
        <a:bodyPr/>
        <a:lstStyle/>
        <a:p>
          <a:endParaRPr lang="en-US"/>
        </a:p>
      </dgm:t>
    </dgm:pt>
    <dgm:pt modelId="{E21CC309-6779-4FE8-AF8D-2871C82E3372}" type="sibTrans" cxnId="{8C6C705A-3FE1-45A9-8787-14B6FBB58547}">
      <dgm:prSet/>
      <dgm:spPr/>
      <dgm:t>
        <a:bodyPr/>
        <a:lstStyle/>
        <a:p>
          <a:endParaRPr lang="en-US"/>
        </a:p>
      </dgm:t>
    </dgm:pt>
    <dgm:pt modelId="{10C6B92A-0052-4ED2-B0B0-716C0DFE7EA0}" type="pres">
      <dgm:prSet presAssocID="{9097A05C-B50C-4E81-8B4D-22A910BE628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CA5726-C883-4B94-A91D-C1EE3BB30038}" type="pres">
      <dgm:prSet presAssocID="{9097A05C-B50C-4E81-8B4D-22A910BE628E}" presName="arrow" presStyleLbl="bgShp" presStyleIdx="0" presStyleCnt="1"/>
      <dgm:spPr>
        <a:solidFill>
          <a:srgbClr val="C00000"/>
        </a:solidFill>
      </dgm:spPr>
    </dgm:pt>
    <dgm:pt modelId="{462BBC18-1F62-4853-86E3-583287A94B11}" type="pres">
      <dgm:prSet presAssocID="{9097A05C-B50C-4E81-8B4D-22A910BE628E}" presName="points" presStyleCnt="0"/>
      <dgm:spPr/>
    </dgm:pt>
    <dgm:pt modelId="{9F28BAC8-DC94-4E2B-8D79-9A9BA064C94A}" type="pres">
      <dgm:prSet presAssocID="{B332953A-9D88-4CBB-9FCA-3827384F3E4C}" presName="compositeA" presStyleCnt="0"/>
      <dgm:spPr/>
    </dgm:pt>
    <dgm:pt modelId="{3B19D5C0-AD48-48BA-9643-BF4BD48188E0}" type="pres">
      <dgm:prSet presAssocID="{B332953A-9D88-4CBB-9FCA-3827384F3E4C}" presName="textA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CD651C-5BF0-4360-AE82-CA7D916D93CA}" type="pres">
      <dgm:prSet presAssocID="{B332953A-9D88-4CBB-9FCA-3827384F3E4C}" presName="circleA" presStyleLbl="node1" presStyleIdx="0" presStyleCnt="1"/>
      <dgm:spPr/>
    </dgm:pt>
    <dgm:pt modelId="{9F49466E-3EB7-467E-B618-49D6A88A15E0}" type="pres">
      <dgm:prSet presAssocID="{B332953A-9D88-4CBB-9FCA-3827384F3E4C}" presName="spaceA" presStyleCnt="0"/>
      <dgm:spPr/>
    </dgm:pt>
  </dgm:ptLst>
  <dgm:cxnLst>
    <dgm:cxn modelId="{369D22D2-8D97-4E15-A858-1BC48C470ABE}" type="presOf" srcId="{9097A05C-B50C-4E81-8B4D-22A910BE628E}" destId="{10C6B92A-0052-4ED2-B0B0-716C0DFE7EA0}" srcOrd="0" destOrd="0" presId="urn:microsoft.com/office/officeart/2005/8/layout/hProcess11"/>
    <dgm:cxn modelId="{9BBAF148-CC43-4A63-98A8-51C3814F9B0C}" type="presOf" srcId="{B332953A-9D88-4CBB-9FCA-3827384F3E4C}" destId="{3B19D5C0-AD48-48BA-9643-BF4BD48188E0}" srcOrd="0" destOrd="0" presId="urn:microsoft.com/office/officeart/2005/8/layout/hProcess11"/>
    <dgm:cxn modelId="{8C6C705A-3FE1-45A9-8787-14B6FBB58547}" srcId="{9097A05C-B50C-4E81-8B4D-22A910BE628E}" destId="{B332953A-9D88-4CBB-9FCA-3827384F3E4C}" srcOrd="0" destOrd="0" parTransId="{21E7CAF9-7CA2-4640-B038-1300AD383E1B}" sibTransId="{E21CC309-6779-4FE8-AF8D-2871C82E3372}"/>
    <dgm:cxn modelId="{E9F48A68-0EDD-4DCB-8816-2306410A5C9F}" type="presParOf" srcId="{10C6B92A-0052-4ED2-B0B0-716C0DFE7EA0}" destId="{50CA5726-C883-4B94-A91D-C1EE3BB30038}" srcOrd="0" destOrd="0" presId="urn:microsoft.com/office/officeart/2005/8/layout/hProcess11"/>
    <dgm:cxn modelId="{9C741996-018C-4613-81FA-D7FE77ADF7FD}" type="presParOf" srcId="{10C6B92A-0052-4ED2-B0B0-716C0DFE7EA0}" destId="{462BBC18-1F62-4853-86E3-583287A94B11}" srcOrd="1" destOrd="0" presId="urn:microsoft.com/office/officeart/2005/8/layout/hProcess11"/>
    <dgm:cxn modelId="{84B1BFF4-41D8-4490-BFFE-2FFA86434AA5}" type="presParOf" srcId="{462BBC18-1F62-4853-86E3-583287A94B11}" destId="{9F28BAC8-DC94-4E2B-8D79-9A9BA064C94A}" srcOrd="0" destOrd="0" presId="urn:microsoft.com/office/officeart/2005/8/layout/hProcess11"/>
    <dgm:cxn modelId="{E1BA9832-0324-41FC-A6AE-F53DD3B52246}" type="presParOf" srcId="{9F28BAC8-DC94-4E2B-8D79-9A9BA064C94A}" destId="{3B19D5C0-AD48-48BA-9643-BF4BD48188E0}" srcOrd="0" destOrd="0" presId="urn:microsoft.com/office/officeart/2005/8/layout/hProcess11"/>
    <dgm:cxn modelId="{AD9598DD-D9A4-437B-9BEC-9D5CADD18E77}" type="presParOf" srcId="{9F28BAC8-DC94-4E2B-8D79-9A9BA064C94A}" destId="{10CD651C-5BF0-4360-AE82-CA7D916D93CA}" srcOrd="1" destOrd="0" presId="urn:microsoft.com/office/officeart/2005/8/layout/hProcess11"/>
    <dgm:cxn modelId="{ED5AA840-CFE6-4364-A3BA-1DC40A7F181D}" type="presParOf" srcId="{9F28BAC8-DC94-4E2B-8D79-9A9BA064C94A}" destId="{9F49466E-3EB7-467E-B618-49D6A88A15E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5B231D-8AB3-4DEC-9BC3-F45AB943190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15F8EB-DFC2-4BA5-AE3F-8EDBCBB54653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The main function of a hospital is </a:t>
          </a:r>
          <a:r>
            <a:rPr lang="en-US" b="1" dirty="0" smtClean="0"/>
            <a:t>to provide the population with complete health care</a:t>
          </a:r>
          <a:r>
            <a:rPr lang="en-US" dirty="0" smtClean="0"/>
            <a:t>; it also functions as the center for the training of health workers. A hospital is generally a vital part of a social and medical organization.</a:t>
          </a:r>
          <a:endParaRPr lang="en-US" dirty="0"/>
        </a:p>
      </dgm:t>
    </dgm:pt>
    <dgm:pt modelId="{CC657ED8-FE39-4BC0-91D6-BA315B2E52F2}" type="parTrans" cxnId="{4259FC73-3213-42A9-B325-9F7C6C3246FE}">
      <dgm:prSet/>
      <dgm:spPr/>
      <dgm:t>
        <a:bodyPr/>
        <a:lstStyle/>
        <a:p>
          <a:endParaRPr lang="en-US"/>
        </a:p>
      </dgm:t>
    </dgm:pt>
    <dgm:pt modelId="{9B797356-037C-4266-9E72-462C2A14ECB2}" type="sibTrans" cxnId="{4259FC73-3213-42A9-B325-9F7C6C3246FE}">
      <dgm:prSet/>
      <dgm:spPr/>
      <dgm:t>
        <a:bodyPr/>
        <a:lstStyle/>
        <a:p>
          <a:endParaRPr lang="en-US"/>
        </a:p>
      </dgm:t>
    </dgm:pt>
    <dgm:pt modelId="{E77D0214-50EF-4B6F-923E-03EDB65EAA46}" type="pres">
      <dgm:prSet presAssocID="{945B231D-8AB3-4DEC-9BC3-F45AB943190D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F77238-C6FE-4557-A227-08236F2A7E0D}" type="pres">
      <dgm:prSet presAssocID="{945B231D-8AB3-4DEC-9BC3-F45AB943190D}" presName="arrow" presStyleLbl="bgShp" presStyleIdx="0" presStyleCnt="1"/>
      <dgm:spPr/>
    </dgm:pt>
    <dgm:pt modelId="{600D1EDF-489E-41EB-ADC1-F237ED86A3F2}" type="pres">
      <dgm:prSet presAssocID="{945B231D-8AB3-4DEC-9BC3-F45AB943190D}" presName="linearProcess" presStyleCnt="0"/>
      <dgm:spPr/>
    </dgm:pt>
    <dgm:pt modelId="{DD3CEC81-D228-48B4-A953-24E22CFDCFEE}" type="pres">
      <dgm:prSet presAssocID="{EB15F8EB-DFC2-4BA5-AE3F-8EDBCBB54653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9FC73-3213-42A9-B325-9F7C6C3246FE}" srcId="{945B231D-8AB3-4DEC-9BC3-F45AB943190D}" destId="{EB15F8EB-DFC2-4BA5-AE3F-8EDBCBB54653}" srcOrd="0" destOrd="0" parTransId="{CC657ED8-FE39-4BC0-91D6-BA315B2E52F2}" sibTransId="{9B797356-037C-4266-9E72-462C2A14ECB2}"/>
    <dgm:cxn modelId="{990956D1-5E05-41CA-ACC5-910B6F37F4BA}" type="presOf" srcId="{EB15F8EB-DFC2-4BA5-AE3F-8EDBCBB54653}" destId="{DD3CEC81-D228-48B4-A953-24E22CFDCFEE}" srcOrd="0" destOrd="0" presId="urn:microsoft.com/office/officeart/2005/8/layout/hProcess9"/>
    <dgm:cxn modelId="{00416773-94A4-4A29-A4DE-9CC7A506AE64}" type="presOf" srcId="{945B231D-8AB3-4DEC-9BC3-F45AB943190D}" destId="{E77D0214-50EF-4B6F-923E-03EDB65EAA46}" srcOrd="0" destOrd="0" presId="urn:microsoft.com/office/officeart/2005/8/layout/hProcess9"/>
    <dgm:cxn modelId="{9EBAF967-B787-4B6C-A5B9-8EFC09D18ADA}" type="presParOf" srcId="{E77D0214-50EF-4B6F-923E-03EDB65EAA46}" destId="{EFF77238-C6FE-4557-A227-08236F2A7E0D}" srcOrd="0" destOrd="0" presId="urn:microsoft.com/office/officeart/2005/8/layout/hProcess9"/>
    <dgm:cxn modelId="{CCA7596F-3C46-4C0C-A1DB-E588A04C59BA}" type="presParOf" srcId="{E77D0214-50EF-4B6F-923E-03EDB65EAA46}" destId="{600D1EDF-489E-41EB-ADC1-F237ED86A3F2}" srcOrd="1" destOrd="0" presId="urn:microsoft.com/office/officeart/2005/8/layout/hProcess9"/>
    <dgm:cxn modelId="{FD318028-5268-42F8-A219-D1F5D5808B85}" type="presParOf" srcId="{600D1EDF-489E-41EB-ADC1-F237ED86A3F2}" destId="{DD3CEC81-D228-48B4-A953-24E22CFDCFEE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250895-E15A-4E5E-B0C2-3891AA91B11E}" type="doc">
      <dgm:prSet loTypeId="urn:microsoft.com/office/officeart/2005/8/layout/pyramid2" loCatId="pyramid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5811BFB-8C95-4324-A3DF-0EE84E8EE202}">
      <dgm:prSet/>
      <dgm:spPr/>
      <dgm:t>
        <a:bodyPr/>
        <a:lstStyle/>
        <a:p>
          <a:pPr rtl="0"/>
          <a:r>
            <a:rPr lang="en-US" smtClean="0"/>
            <a:t>Netbeans IDE</a:t>
          </a:r>
          <a:endParaRPr lang="en-US"/>
        </a:p>
      </dgm:t>
    </dgm:pt>
    <dgm:pt modelId="{F18FCCE8-26CC-401E-A1BC-FCB00988ACDD}" type="parTrans" cxnId="{951A96C5-67F9-4E90-A414-6B146F188288}">
      <dgm:prSet/>
      <dgm:spPr/>
      <dgm:t>
        <a:bodyPr/>
        <a:lstStyle/>
        <a:p>
          <a:endParaRPr lang="en-US"/>
        </a:p>
      </dgm:t>
    </dgm:pt>
    <dgm:pt modelId="{06528B15-EABE-4337-B024-E7DA08C0893F}" type="sibTrans" cxnId="{951A96C5-67F9-4E90-A414-6B146F188288}">
      <dgm:prSet/>
      <dgm:spPr/>
      <dgm:t>
        <a:bodyPr/>
        <a:lstStyle/>
        <a:p>
          <a:endParaRPr lang="en-US"/>
        </a:p>
      </dgm:t>
    </dgm:pt>
    <dgm:pt modelId="{64381286-D25C-4D1B-B0D7-EC973F097C37}">
      <dgm:prSet/>
      <dgm:spPr/>
      <dgm:t>
        <a:bodyPr/>
        <a:lstStyle/>
        <a:p>
          <a:pPr rtl="0"/>
          <a:r>
            <a:rPr lang="en-US" smtClean="0"/>
            <a:t>Jframe</a:t>
          </a:r>
          <a:endParaRPr lang="en-US"/>
        </a:p>
      </dgm:t>
    </dgm:pt>
    <dgm:pt modelId="{922A9197-2691-4396-8000-8F47124C6D9A}" type="parTrans" cxnId="{A88B5822-C770-4B3F-993C-E184B1B2EAB8}">
      <dgm:prSet/>
      <dgm:spPr/>
      <dgm:t>
        <a:bodyPr/>
        <a:lstStyle/>
        <a:p>
          <a:endParaRPr lang="en-US"/>
        </a:p>
      </dgm:t>
    </dgm:pt>
    <dgm:pt modelId="{2C828D8D-97A4-4C0E-8D28-F7715DF27C0B}" type="sibTrans" cxnId="{A88B5822-C770-4B3F-993C-E184B1B2EAB8}">
      <dgm:prSet/>
      <dgm:spPr/>
      <dgm:t>
        <a:bodyPr/>
        <a:lstStyle/>
        <a:p>
          <a:endParaRPr lang="en-US"/>
        </a:p>
      </dgm:t>
    </dgm:pt>
    <dgm:pt modelId="{35A6E012-69BE-4FCA-929E-CED24226E97D}">
      <dgm:prSet/>
      <dgm:spPr/>
      <dgm:t>
        <a:bodyPr/>
        <a:lstStyle/>
        <a:p>
          <a:pPr rtl="0"/>
          <a:r>
            <a:rPr lang="en-US" smtClean="0"/>
            <a:t>Mysql Database</a:t>
          </a:r>
          <a:endParaRPr lang="en-US"/>
        </a:p>
      </dgm:t>
    </dgm:pt>
    <dgm:pt modelId="{10561467-99CB-4CD1-AD53-A7A7ACEB52C6}" type="parTrans" cxnId="{AC3C271D-B409-481F-9F30-AB133AFA2E43}">
      <dgm:prSet/>
      <dgm:spPr/>
      <dgm:t>
        <a:bodyPr/>
        <a:lstStyle/>
        <a:p>
          <a:endParaRPr lang="en-US"/>
        </a:p>
      </dgm:t>
    </dgm:pt>
    <dgm:pt modelId="{6F934664-8DD5-453C-BCD5-A7EF0E2CBA7B}" type="sibTrans" cxnId="{AC3C271D-B409-481F-9F30-AB133AFA2E43}">
      <dgm:prSet/>
      <dgm:spPr/>
      <dgm:t>
        <a:bodyPr/>
        <a:lstStyle/>
        <a:p>
          <a:endParaRPr lang="en-US"/>
        </a:p>
      </dgm:t>
    </dgm:pt>
    <dgm:pt modelId="{3D3C3225-CC7E-4394-96D9-963D836AFAEA}">
      <dgm:prSet/>
      <dgm:spPr/>
      <dgm:t>
        <a:bodyPr/>
        <a:lstStyle/>
        <a:p>
          <a:pPr rtl="0"/>
          <a:r>
            <a:rPr lang="en-US" smtClean="0"/>
            <a:t>Php</a:t>
          </a:r>
          <a:endParaRPr lang="en-US"/>
        </a:p>
      </dgm:t>
    </dgm:pt>
    <dgm:pt modelId="{6E4EC312-E72E-4861-8B88-DEDD940F83C2}" type="parTrans" cxnId="{316DD61E-F87F-4F77-888D-21C7AE8D929E}">
      <dgm:prSet/>
      <dgm:spPr/>
      <dgm:t>
        <a:bodyPr/>
        <a:lstStyle/>
        <a:p>
          <a:endParaRPr lang="en-US"/>
        </a:p>
      </dgm:t>
    </dgm:pt>
    <dgm:pt modelId="{F4DC85E3-ED03-43CD-8C8E-BAAAB4E03D30}" type="sibTrans" cxnId="{316DD61E-F87F-4F77-888D-21C7AE8D929E}">
      <dgm:prSet/>
      <dgm:spPr/>
      <dgm:t>
        <a:bodyPr/>
        <a:lstStyle/>
        <a:p>
          <a:endParaRPr lang="en-US"/>
        </a:p>
      </dgm:t>
    </dgm:pt>
    <dgm:pt modelId="{7C53D53A-62AD-43AF-A214-4F066FFB79A2}" type="pres">
      <dgm:prSet presAssocID="{71250895-E15A-4E5E-B0C2-3891AA91B11E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66A35D9-4C04-45AF-B1BC-D77B6C640F46}" type="pres">
      <dgm:prSet presAssocID="{71250895-E15A-4E5E-B0C2-3891AA91B11E}" presName="pyramid" presStyleLbl="node1" presStyleIdx="0" presStyleCnt="1"/>
      <dgm:spPr>
        <a:solidFill>
          <a:srgbClr val="C00000"/>
        </a:solidFill>
      </dgm:spPr>
    </dgm:pt>
    <dgm:pt modelId="{6B58DDCA-F76B-4B0B-9A1F-C45A8F6F842A}" type="pres">
      <dgm:prSet presAssocID="{71250895-E15A-4E5E-B0C2-3891AA91B11E}" presName="theList" presStyleCnt="0"/>
      <dgm:spPr/>
    </dgm:pt>
    <dgm:pt modelId="{FAF3BD20-D6E1-4B56-9CDB-E9F90464F1C0}" type="pres">
      <dgm:prSet presAssocID="{05811BFB-8C95-4324-A3DF-0EE84E8EE202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BD243-C43A-4249-8A41-99419400747B}" type="pres">
      <dgm:prSet presAssocID="{05811BFB-8C95-4324-A3DF-0EE84E8EE202}" presName="aSpace" presStyleCnt="0"/>
      <dgm:spPr/>
    </dgm:pt>
    <dgm:pt modelId="{3A675FA7-486D-43C8-9BA0-52AF4EDC9A10}" type="pres">
      <dgm:prSet presAssocID="{64381286-D25C-4D1B-B0D7-EC973F097C37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F0AF03-FC96-44C4-AEC4-8573A69DBCB6}" type="pres">
      <dgm:prSet presAssocID="{64381286-D25C-4D1B-B0D7-EC973F097C37}" presName="aSpace" presStyleCnt="0"/>
      <dgm:spPr/>
    </dgm:pt>
    <dgm:pt modelId="{8997C076-E5C1-4AC0-818A-FB8C2E4E17F5}" type="pres">
      <dgm:prSet presAssocID="{35A6E012-69BE-4FCA-929E-CED24226E97D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D2373E-B713-43BD-9D24-E6A7FF2D35A8}" type="pres">
      <dgm:prSet presAssocID="{35A6E012-69BE-4FCA-929E-CED24226E97D}" presName="aSpace" presStyleCnt="0"/>
      <dgm:spPr/>
    </dgm:pt>
    <dgm:pt modelId="{CB07B7A4-B14E-45F0-94D0-7F2761CDC16F}" type="pres">
      <dgm:prSet presAssocID="{3D3C3225-CC7E-4394-96D9-963D836AFAEA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97184-080D-4856-B2A8-0075236A5002}" type="pres">
      <dgm:prSet presAssocID="{3D3C3225-CC7E-4394-96D9-963D836AFAEA}" presName="aSpace" presStyleCnt="0"/>
      <dgm:spPr/>
    </dgm:pt>
  </dgm:ptLst>
  <dgm:cxnLst>
    <dgm:cxn modelId="{0B97C4E3-BE7B-489B-BC4A-1B38F6B01A16}" type="presOf" srcId="{3D3C3225-CC7E-4394-96D9-963D836AFAEA}" destId="{CB07B7A4-B14E-45F0-94D0-7F2761CDC16F}" srcOrd="0" destOrd="0" presId="urn:microsoft.com/office/officeart/2005/8/layout/pyramid2"/>
    <dgm:cxn modelId="{951A96C5-67F9-4E90-A414-6B146F188288}" srcId="{71250895-E15A-4E5E-B0C2-3891AA91B11E}" destId="{05811BFB-8C95-4324-A3DF-0EE84E8EE202}" srcOrd="0" destOrd="0" parTransId="{F18FCCE8-26CC-401E-A1BC-FCB00988ACDD}" sibTransId="{06528B15-EABE-4337-B024-E7DA08C0893F}"/>
    <dgm:cxn modelId="{A88B5822-C770-4B3F-993C-E184B1B2EAB8}" srcId="{71250895-E15A-4E5E-B0C2-3891AA91B11E}" destId="{64381286-D25C-4D1B-B0D7-EC973F097C37}" srcOrd="1" destOrd="0" parTransId="{922A9197-2691-4396-8000-8F47124C6D9A}" sibTransId="{2C828D8D-97A4-4C0E-8D28-F7715DF27C0B}"/>
    <dgm:cxn modelId="{DDE9C179-5033-4617-A913-22DF06ADDA1E}" type="presOf" srcId="{64381286-D25C-4D1B-B0D7-EC973F097C37}" destId="{3A675FA7-486D-43C8-9BA0-52AF4EDC9A10}" srcOrd="0" destOrd="0" presId="urn:microsoft.com/office/officeart/2005/8/layout/pyramid2"/>
    <dgm:cxn modelId="{CCBD3389-CCB7-4831-9404-02F6BB8030A3}" type="presOf" srcId="{05811BFB-8C95-4324-A3DF-0EE84E8EE202}" destId="{FAF3BD20-D6E1-4B56-9CDB-E9F90464F1C0}" srcOrd="0" destOrd="0" presId="urn:microsoft.com/office/officeart/2005/8/layout/pyramid2"/>
    <dgm:cxn modelId="{AC3C271D-B409-481F-9F30-AB133AFA2E43}" srcId="{71250895-E15A-4E5E-B0C2-3891AA91B11E}" destId="{35A6E012-69BE-4FCA-929E-CED24226E97D}" srcOrd="2" destOrd="0" parTransId="{10561467-99CB-4CD1-AD53-A7A7ACEB52C6}" sibTransId="{6F934664-8DD5-453C-BCD5-A7EF0E2CBA7B}"/>
    <dgm:cxn modelId="{85CA6507-5EF4-41D7-9BAA-72632EE7D68F}" type="presOf" srcId="{71250895-E15A-4E5E-B0C2-3891AA91B11E}" destId="{7C53D53A-62AD-43AF-A214-4F066FFB79A2}" srcOrd="0" destOrd="0" presId="urn:microsoft.com/office/officeart/2005/8/layout/pyramid2"/>
    <dgm:cxn modelId="{671D8B73-94F5-4D5F-875E-6667F3DC3609}" type="presOf" srcId="{35A6E012-69BE-4FCA-929E-CED24226E97D}" destId="{8997C076-E5C1-4AC0-818A-FB8C2E4E17F5}" srcOrd="0" destOrd="0" presId="urn:microsoft.com/office/officeart/2005/8/layout/pyramid2"/>
    <dgm:cxn modelId="{316DD61E-F87F-4F77-888D-21C7AE8D929E}" srcId="{71250895-E15A-4E5E-B0C2-3891AA91B11E}" destId="{3D3C3225-CC7E-4394-96D9-963D836AFAEA}" srcOrd="3" destOrd="0" parTransId="{6E4EC312-E72E-4861-8B88-DEDD940F83C2}" sibTransId="{F4DC85E3-ED03-43CD-8C8E-BAAAB4E03D30}"/>
    <dgm:cxn modelId="{6AC40662-D594-4F16-A10E-13C1E1B75087}" type="presParOf" srcId="{7C53D53A-62AD-43AF-A214-4F066FFB79A2}" destId="{B66A35D9-4C04-45AF-B1BC-D77B6C640F46}" srcOrd="0" destOrd="0" presId="urn:microsoft.com/office/officeart/2005/8/layout/pyramid2"/>
    <dgm:cxn modelId="{E87FF0BB-FE11-4170-8172-B8F57FAEB43F}" type="presParOf" srcId="{7C53D53A-62AD-43AF-A214-4F066FFB79A2}" destId="{6B58DDCA-F76B-4B0B-9A1F-C45A8F6F842A}" srcOrd="1" destOrd="0" presId="urn:microsoft.com/office/officeart/2005/8/layout/pyramid2"/>
    <dgm:cxn modelId="{A95505C5-9AD4-4F26-85A4-237F603E8D18}" type="presParOf" srcId="{6B58DDCA-F76B-4B0B-9A1F-C45A8F6F842A}" destId="{FAF3BD20-D6E1-4B56-9CDB-E9F90464F1C0}" srcOrd="0" destOrd="0" presId="urn:microsoft.com/office/officeart/2005/8/layout/pyramid2"/>
    <dgm:cxn modelId="{7E87A7B6-7F83-4871-8E5E-150C9A96019C}" type="presParOf" srcId="{6B58DDCA-F76B-4B0B-9A1F-C45A8F6F842A}" destId="{7AFBD243-C43A-4249-8A41-99419400747B}" srcOrd="1" destOrd="0" presId="urn:microsoft.com/office/officeart/2005/8/layout/pyramid2"/>
    <dgm:cxn modelId="{7FE2C652-D7A6-4A52-A0C2-0E66B2B6B5CC}" type="presParOf" srcId="{6B58DDCA-F76B-4B0B-9A1F-C45A8F6F842A}" destId="{3A675FA7-486D-43C8-9BA0-52AF4EDC9A10}" srcOrd="2" destOrd="0" presId="urn:microsoft.com/office/officeart/2005/8/layout/pyramid2"/>
    <dgm:cxn modelId="{8D0613D4-7313-4CD9-B241-F4D0BA81761E}" type="presParOf" srcId="{6B58DDCA-F76B-4B0B-9A1F-C45A8F6F842A}" destId="{A9F0AF03-FC96-44C4-AEC4-8573A69DBCB6}" srcOrd="3" destOrd="0" presId="urn:microsoft.com/office/officeart/2005/8/layout/pyramid2"/>
    <dgm:cxn modelId="{235E1ECC-FD21-4BCF-923E-AA0FD481A3CC}" type="presParOf" srcId="{6B58DDCA-F76B-4B0B-9A1F-C45A8F6F842A}" destId="{8997C076-E5C1-4AC0-818A-FB8C2E4E17F5}" srcOrd="4" destOrd="0" presId="urn:microsoft.com/office/officeart/2005/8/layout/pyramid2"/>
    <dgm:cxn modelId="{1455D66F-94C0-4B9F-A32F-00E5655A6E9B}" type="presParOf" srcId="{6B58DDCA-F76B-4B0B-9A1F-C45A8F6F842A}" destId="{08D2373E-B713-43BD-9D24-E6A7FF2D35A8}" srcOrd="5" destOrd="0" presId="urn:microsoft.com/office/officeart/2005/8/layout/pyramid2"/>
    <dgm:cxn modelId="{EBD983F2-4FA3-4B37-8244-53BB7E1C2F4E}" type="presParOf" srcId="{6B58DDCA-F76B-4B0B-9A1F-C45A8F6F842A}" destId="{CB07B7A4-B14E-45F0-94D0-7F2761CDC16F}" srcOrd="6" destOrd="0" presId="urn:microsoft.com/office/officeart/2005/8/layout/pyramid2"/>
    <dgm:cxn modelId="{39E62D05-BF3F-4BF1-91E5-2C8BA10C2C42}" type="presParOf" srcId="{6B58DDCA-F76B-4B0B-9A1F-C45A8F6F842A}" destId="{81097184-080D-4856-B2A8-0075236A500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040537-B756-4DFC-840A-7AB389B87587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5E2BE6-FA7D-48CA-94CE-5B1641803B65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Immediate access of data.</a:t>
          </a:r>
          <a:endParaRPr lang="en-US" dirty="0"/>
        </a:p>
      </dgm:t>
    </dgm:pt>
    <dgm:pt modelId="{58BC06C3-40C8-4641-BBAB-12B40FDCA4AF}" type="parTrans" cxnId="{9C63E7CA-2F68-4FC6-A7B3-0446B2F637CB}">
      <dgm:prSet/>
      <dgm:spPr/>
      <dgm:t>
        <a:bodyPr/>
        <a:lstStyle/>
        <a:p>
          <a:endParaRPr lang="en-US"/>
        </a:p>
      </dgm:t>
    </dgm:pt>
    <dgm:pt modelId="{5AD627AA-C9C3-4821-A20C-EF6F888DB3EE}" type="sibTrans" cxnId="{9C63E7CA-2F68-4FC6-A7B3-0446B2F637CB}">
      <dgm:prSet/>
      <dgm:spPr/>
      <dgm:t>
        <a:bodyPr/>
        <a:lstStyle/>
        <a:p>
          <a:endParaRPr lang="en-US"/>
        </a:p>
      </dgm:t>
    </dgm:pt>
    <dgm:pt modelId="{EDEE142E-E5DC-4FE7-9C65-72B525BA9167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Friendly user interface.</a:t>
          </a:r>
          <a:endParaRPr lang="en-US" dirty="0"/>
        </a:p>
      </dgm:t>
    </dgm:pt>
    <dgm:pt modelId="{45EF4A24-0F83-4761-AE8A-BEC98BAC74DB}" type="parTrans" cxnId="{8F29116A-237C-44BE-A152-D898543B0055}">
      <dgm:prSet/>
      <dgm:spPr/>
      <dgm:t>
        <a:bodyPr/>
        <a:lstStyle/>
        <a:p>
          <a:endParaRPr lang="en-US"/>
        </a:p>
      </dgm:t>
    </dgm:pt>
    <dgm:pt modelId="{61D8B165-4342-4E9C-895F-9F9DE73192E3}" type="sibTrans" cxnId="{8F29116A-237C-44BE-A152-D898543B0055}">
      <dgm:prSet/>
      <dgm:spPr/>
      <dgm:t>
        <a:bodyPr/>
        <a:lstStyle/>
        <a:p>
          <a:endParaRPr lang="en-US"/>
        </a:p>
      </dgm:t>
    </dgm:pt>
    <dgm:pt modelId="{CB263F52-A781-437C-B5A7-16AC96ECF084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smtClean="0"/>
            <a:t>Time saving.</a:t>
          </a:r>
          <a:endParaRPr lang="en-US"/>
        </a:p>
      </dgm:t>
    </dgm:pt>
    <dgm:pt modelId="{9BABF405-2F24-4F11-9BD2-1C10DEDCC4E6}" type="parTrans" cxnId="{A6C54F8A-04BF-40E2-950F-66F3C23A11FA}">
      <dgm:prSet/>
      <dgm:spPr/>
      <dgm:t>
        <a:bodyPr/>
        <a:lstStyle/>
        <a:p>
          <a:endParaRPr lang="en-US"/>
        </a:p>
      </dgm:t>
    </dgm:pt>
    <dgm:pt modelId="{DE7A0413-41F6-404D-B11B-D637730D70EE}" type="sibTrans" cxnId="{A6C54F8A-04BF-40E2-950F-66F3C23A11FA}">
      <dgm:prSet/>
      <dgm:spPr/>
      <dgm:t>
        <a:bodyPr/>
        <a:lstStyle/>
        <a:p>
          <a:endParaRPr lang="en-US"/>
        </a:p>
      </dgm:t>
    </dgm:pt>
    <dgm:pt modelId="{02FA74B1-4348-435F-BA8D-45E89A5CA7BC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Data can be easily insert/update/ delete.</a:t>
          </a:r>
          <a:endParaRPr lang="en-US" dirty="0"/>
        </a:p>
      </dgm:t>
    </dgm:pt>
    <dgm:pt modelId="{F9390B88-2906-4740-8DE6-C5A086EFB0F4}" type="parTrans" cxnId="{3B3B8A40-FAD3-4A6D-9FE3-C964BA7F7246}">
      <dgm:prSet/>
      <dgm:spPr/>
      <dgm:t>
        <a:bodyPr/>
        <a:lstStyle/>
        <a:p>
          <a:endParaRPr lang="en-US"/>
        </a:p>
      </dgm:t>
    </dgm:pt>
    <dgm:pt modelId="{1CBC3C6D-2352-4A7A-8FC8-1E1F3E00FD11}" type="sibTrans" cxnId="{3B3B8A40-FAD3-4A6D-9FE3-C964BA7F7246}">
      <dgm:prSet/>
      <dgm:spPr/>
      <dgm:t>
        <a:bodyPr/>
        <a:lstStyle/>
        <a:p>
          <a:endParaRPr lang="en-US"/>
        </a:p>
      </dgm:t>
    </dgm:pt>
    <dgm:pt modelId="{2949B1FC-4F53-47FC-8E16-5BEC5E11083D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smtClean="0"/>
            <a:t>Saving paper work.</a:t>
          </a:r>
          <a:endParaRPr lang="en-US"/>
        </a:p>
      </dgm:t>
    </dgm:pt>
    <dgm:pt modelId="{3D4392E4-C207-4BF8-B0E7-73955656CABB}" type="parTrans" cxnId="{AE1B7D46-CF87-467D-9E1C-12C2E5708DD7}">
      <dgm:prSet/>
      <dgm:spPr/>
      <dgm:t>
        <a:bodyPr/>
        <a:lstStyle/>
        <a:p>
          <a:endParaRPr lang="en-US"/>
        </a:p>
      </dgm:t>
    </dgm:pt>
    <dgm:pt modelId="{D68C52B5-80D2-487B-B8E3-3135615D17E9}" type="sibTrans" cxnId="{AE1B7D46-CF87-467D-9E1C-12C2E5708DD7}">
      <dgm:prSet/>
      <dgm:spPr/>
      <dgm:t>
        <a:bodyPr/>
        <a:lstStyle/>
        <a:p>
          <a:endParaRPr lang="en-US"/>
        </a:p>
      </dgm:t>
    </dgm:pt>
    <dgm:pt modelId="{3F324C40-8D0A-4BF1-BB3D-28AFA004D468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Give Facility of different types of enquiry.</a:t>
          </a:r>
          <a:endParaRPr lang="en-US" dirty="0"/>
        </a:p>
      </dgm:t>
    </dgm:pt>
    <dgm:pt modelId="{0A49871F-A931-4293-A3F3-5EE93341B8E1}" type="parTrans" cxnId="{C081BAEC-A4B8-4696-B3A7-C442A4228806}">
      <dgm:prSet/>
      <dgm:spPr/>
      <dgm:t>
        <a:bodyPr/>
        <a:lstStyle/>
        <a:p>
          <a:endParaRPr lang="en-US"/>
        </a:p>
      </dgm:t>
    </dgm:pt>
    <dgm:pt modelId="{BFF87E1E-959F-4862-AFE9-224182974647}" type="sibTrans" cxnId="{C081BAEC-A4B8-4696-B3A7-C442A4228806}">
      <dgm:prSet/>
      <dgm:spPr/>
      <dgm:t>
        <a:bodyPr/>
        <a:lstStyle/>
        <a:p>
          <a:endParaRPr lang="en-US"/>
        </a:p>
      </dgm:t>
    </dgm:pt>
    <dgm:pt modelId="{74DA4A0F-68F4-40E1-85F2-463F31F52D24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Data’s are easily approachable.</a:t>
          </a:r>
          <a:endParaRPr lang="en-US" dirty="0"/>
        </a:p>
      </dgm:t>
    </dgm:pt>
    <dgm:pt modelId="{AC1A729F-BEC1-48AA-9E29-2757CE817E5A}" type="parTrans" cxnId="{C48A0B70-87B9-4580-A5D1-0DEB01A26667}">
      <dgm:prSet/>
      <dgm:spPr/>
      <dgm:t>
        <a:bodyPr/>
        <a:lstStyle/>
        <a:p>
          <a:endParaRPr lang="en-US"/>
        </a:p>
      </dgm:t>
    </dgm:pt>
    <dgm:pt modelId="{F96F4816-C1C7-47C8-84BD-7B703AF1953F}" type="sibTrans" cxnId="{C48A0B70-87B9-4580-A5D1-0DEB01A26667}">
      <dgm:prSet/>
      <dgm:spPr/>
      <dgm:t>
        <a:bodyPr/>
        <a:lstStyle/>
        <a:p>
          <a:endParaRPr lang="en-US"/>
        </a:p>
      </dgm:t>
    </dgm:pt>
    <dgm:pt modelId="{C6731D65-F69B-4FCB-8301-C883F17B16A7}" type="pres">
      <dgm:prSet presAssocID="{46040537-B756-4DFC-840A-7AB389B8758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9BAC91-BF27-4914-850F-6DDAC94852F2}" type="pres">
      <dgm:prSet presAssocID="{385E2BE6-FA7D-48CA-94CE-5B1641803B65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98C3E3-3B33-4DAB-80EC-063DD28E0EBD}" type="pres">
      <dgm:prSet presAssocID="{5AD627AA-C9C3-4821-A20C-EF6F888DB3EE}" presName="spacer" presStyleCnt="0"/>
      <dgm:spPr/>
    </dgm:pt>
    <dgm:pt modelId="{3264F340-7996-4F05-B674-396B3549683F}" type="pres">
      <dgm:prSet presAssocID="{EDEE142E-E5DC-4FE7-9C65-72B525BA9167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D11BA-572F-4C38-9A3B-43A9A5B15302}" type="pres">
      <dgm:prSet presAssocID="{61D8B165-4342-4E9C-895F-9F9DE73192E3}" presName="spacer" presStyleCnt="0"/>
      <dgm:spPr/>
    </dgm:pt>
    <dgm:pt modelId="{AE2BDE00-957A-419E-8CFD-5DE0CCC9BD3F}" type="pres">
      <dgm:prSet presAssocID="{CB263F52-A781-437C-B5A7-16AC96ECF084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D4D16-D242-45FD-A215-BA4002E6EBFF}" type="pres">
      <dgm:prSet presAssocID="{DE7A0413-41F6-404D-B11B-D637730D70EE}" presName="spacer" presStyleCnt="0"/>
      <dgm:spPr/>
    </dgm:pt>
    <dgm:pt modelId="{AA0E321E-06C7-4DE4-9A43-9F8B0D4095B5}" type="pres">
      <dgm:prSet presAssocID="{02FA74B1-4348-435F-BA8D-45E89A5CA7BC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42D48-73DA-494E-A4C3-8179487CEE02}" type="pres">
      <dgm:prSet presAssocID="{1CBC3C6D-2352-4A7A-8FC8-1E1F3E00FD11}" presName="spacer" presStyleCnt="0"/>
      <dgm:spPr/>
    </dgm:pt>
    <dgm:pt modelId="{5872FBD4-6382-46BD-8915-FE694C08F3EC}" type="pres">
      <dgm:prSet presAssocID="{2949B1FC-4F53-47FC-8E16-5BEC5E11083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FC225-C67B-4303-903C-CFDF2110F4D2}" type="pres">
      <dgm:prSet presAssocID="{D68C52B5-80D2-487B-B8E3-3135615D17E9}" presName="spacer" presStyleCnt="0"/>
      <dgm:spPr/>
    </dgm:pt>
    <dgm:pt modelId="{324DE25D-71A2-4811-9FEB-3EFF9E81AECB}" type="pres">
      <dgm:prSet presAssocID="{3F324C40-8D0A-4BF1-BB3D-28AFA004D4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D9556-A7E7-4167-AC91-CAD653E88BEE}" type="pres">
      <dgm:prSet presAssocID="{BFF87E1E-959F-4862-AFE9-224182974647}" presName="spacer" presStyleCnt="0"/>
      <dgm:spPr/>
    </dgm:pt>
    <dgm:pt modelId="{8C5C3547-124C-4D56-A1A1-EFC09E65D2CB}" type="pres">
      <dgm:prSet presAssocID="{74DA4A0F-68F4-40E1-85F2-463F31F52D24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E0241D-D779-4ACC-8630-F315DD4B080A}" type="presOf" srcId="{74DA4A0F-68F4-40E1-85F2-463F31F52D24}" destId="{8C5C3547-124C-4D56-A1A1-EFC09E65D2CB}" srcOrd="0" destOrd="0" presId="urn:microsoft.com/office/officeart/2005/8/layout/vList2"/>
    <dgm:cxn modelId="{C081BAEC-A4B8-4696-B3A7-C442A4228806}" srcId="{46040537-B756-4DFC-840A-7AB389B87587}" destId="{3F324C40-8D0A-4BF1-BB3D-28AFA004D468}" srcOrd="5" destOrd="0" parTransId="{0A49871F-A931-4293-A3F3-5EE93341B8E1}" sibTransId="{BFF87E1E-959F-4862-AFE9-224182974647}"/>
    <dgm:cxn modelId="{76B4DD45-06CB-4D32-B013-23113F31AAD5}" type="presOf" srcId="{46040537-B756-4DFC-840A-7AB389B87587}" destId="{C6731D65-F69B-4FCB-8301-C883F17B16A7}" srcOrd="0" destOrd="0" presId="urn:microsoft.com/office/officeart/2005/8/layout/vList2"/>
    <dgm:cxn modelId="{9C63E7CA-2F68-4FC6-A7B3-0446B2F637CB}" srcId="{46040537-B756-4DFC-840A-7AB389B87587}" destId="{385E2BE6-FA7D-48CA-94CE-5B1641803B65}" srcOrd="0" destOrd="0" parTransId="{58BC06C3-40C8-4641-BBAB-12B40FDCA4AF}" sibTransId="{5AD627AA-C9C3-4821-A20C-EF6F888DB3EE}"/>
    <dgm:cxn modelId="{D6EB4465-BFCA-4050-AB70-235C685A3B2D}" type="presOf" srcId="{EDEE142E-E5DC-4FE7-9C65-72B525BA9167}" destId="{3264F340-7996-4F05-B674-396B3549683F}" srcOrd="0" destOrd="0" presId="urn:microsoft.com/office/officeart/2005/8/layout/vList2"/>
    <dgm:cxn modelId="{5A4B64F7-FBCB-4171-9053-5F49AB9D2433}" type="presOf" srcId="{02FA74B1-4348-435F-BA8D-45E89A5CA7BC}" destId="{AA0E321E-06C7-4DE4-9A43-9F8B0D4095B5}" srcOrd="0" destOrd="0" presId="urn:microsoft.com/office/officeart/2005/8/layout/vList2"/>
    <dgm:cxn modelId="{C48A0B70-87B9-4580-A5D1-0DEB01A26667}" srcId="{46040537-B756-4DFC-840A-7AB389B87587}" destId="{74DA4A0F-68F4-40E1-85F2-463F31F52D24}" srcOrd="6" destOrd="0" parTransId="{AC1A729F-BEC1-48AA-9E29-2757CE817E5A}" sibTransId="{F96F4816-C1C7-47C8-84BD-7B703AF1953F}"/>
    <dgm:cxn modelId="{1B3B3D53-D8EA-4439-99BA-DE3672202D8B}" type="presOf" srcId="{CB263F52-A781-437C-B5A7-16AC96ECF084}" destId="{AE2BDE00-957A-419E-8CFD-5DE0CCC9BD3F}" srcOrd="0" destOrd="0" presId="urn:microsoft.com/office/officeart/2005/8/layout/vList2"/>
    <dgm:cxn modelId="{3B3B8A40-FAD3-4A6D-9FE3-C964BA7F7246}" srcId="{46040537-B756-4DFC-840A-7AB389B87587}" destId="{02FA74B1-4348-435F-BA8D-45E89A5CA7BC}" srcOrd="3" destOrd="0" parTransId="{F9390B88-2906-4740-8DE6-C5A086EFB0F4}" sibTransId="{1CBC3C6D-2352-4A7A-8FC8-1E1F3E00FD11}"/>
    <dgm:cxn modelId="{3BBB18BE-DFE0-4C6D-A8AD-714E858F336F}" type="presOf" srcId="{385E2BE6-FA7D-48CA-94CE-5B1641803B65}" destId="{AF9BAC91-BF27-4914-850F-6DDAC94852F2}" srcOrd="0" destOrd="0" presId="urn:microsoft.com/office/officeart/2005/8/layout/vList2"/>
    <dgm:cxn modelId="{976495C4-17DE-487A-962E-AB44DC8A96F8}" type="presOf" srcId="{2949B1FC-4F53-47FC-8E16-5BEC5E11083D}" destId="{5872FBD4-6382-46BD-8915-FE694C08F3EC}" srcOrd="0" destOrd="0" presId="urn:microsoft.com/office/officeart/2005/8/layout/vList2"/>
    <dgm:cxn modelId="{3E49C9D5-FB57-43A1-BFA8-D4284A3E2C46}" type="presOf" srcId="{3F324C40-8D0A-4BF1-BB3D-28AFA004D468}" destId="{324DE25D-71A2-4811-9FEB-3EFF9E81AECB}" srcOrd="0" destOrd="0" presId="urn:microsoft.com/office/officeart/2005/8/layout/vList2"/>
    <dgm:cxn modelId="{8F29116A-237C-44BE-A152-D898543B0055}" srcId="{46040537-B756-4DFC-840A-7AB389B87587}" destId="{EDEE142E-E5DC-4FE7-9C65-72B525BA9167}" srcOrd="1" destOrd="0" parTransId="{45EF4A24-0F83-4761-AE8A-BEC98BAC74DB}" sibTransId="{61D8B165-4342-4E9C-895F-9F9DE73192E3}"/>
    <dgm:cxn modelId="{AE1B7D46-CF87-467D-9E1C-12C2E5708DD7}" srcId="{46040537-B756-4DFC-840A-7AB389B87587}" destId="{2949B1FC-4F53-47FC-8E16-5BEC5E11083D}" srcOrd="4" destOrd="0" parTransId="{3D4392E4-C207-4BF8-B0E7-73955656CABB}" sibTransId="{D68C52B5-80D2-487B-B8E3-3135615D17E9}"/>
    <dgm:cxn modelId="{A6C54F8A-04BF-40E2-950F-66F3C23A11FA}" srcId="{46040537-B756-4DFC-840A-7AB389B87587}" destId="{CB263F52-A781-437C-B5A7-16AC96ECF084}" srcOrd="2" destOrd="0" parTransId="{9BABF405-2F24-4F11-9BD2-1C10DEDCC4E6}" sibTransId="{DE7A0413-41F6-404D-B11B-D637730D70EE}"/>
    <dgm:cxn modelId="{425632E5-E262-4B81-A0AD-21014A858CA3}" type="presParOf" srcId="{C6731D65-F69B-4FCB-8301-C883F17B16A7}" destId="{AF9BAC91-BF27-4914-850F-6DDAC94852F2}" srcOrd="0" destOrd="0" presId="urn:microsoft.com/office/officeart/2005/8/layout/vList2"/>
    <dgm:cxn modelId="{B71F2440-C584-414B-89F0-09C670F2A03E}" type="presParOf" srcId="{C6731D65-F69B-4FCB-8301-C883F17B16A7}" destId="{0198C3E3-3B33-4DAB-80EC-063DD28E0EBD}" srcOrd="1" destOrd="0" presId="urn:microsoft.com/office/officeart/2005/8/layout/vList2"/>
    <dgm:cxn modelId="{53148528-899A-49BE-B96E-E10CE46D432C}" type="presParOf" srcId="{C6731D65-F69B-4FCB-8301-C883F17B16A7}" destId="{3264F340-7996-4F05-B674-396B3549683F}" srcOrd="2" destOrd="0" presId="urn:microsoft.com/office/officeart/2005/8/layout/vList2"/>
    <dgm:cxn modelId="{E106F5EE-1AA4-40E8-A9F0-40398874E31F}" type="presParOf" srcId="{C6731D65-F69B-4FCB-8301-C883F17B16A7}" destId="{A8ED11BA-572F-4C38-9A3B-43A9A5B15302}" srcOrd="3" destOrd="0" presId="urn:microsoft.com/office/officeart/2005/8/layout/vList2"/>
    <dgm:cxn modelId="{125EBE2F-E884-4B9C-BF7B-2B5DB41E0266}" type="presParOf" srcId="{C6731D65-F69B-4FCB-8301-C883F17B16A7}" destId="{AE2BDE00-957A-419E-8CFD-5DE0CCC9BD3F}" srcOrd="4" destOrd="0" presId="urn:microsoft.com/office/officeart/2005/8/layout/vList2"/>
    <dgm:cxn modelId="{91DB3CF3-6AA5-4F30-B5E8-193020C08999}" type="presParOf" srcId="{C6731D65-F69B-4FCB-8301-C883F17B16A7}" destId="{711D4D16-D242-45FD-A215-BA4002E6EBFF}" srcOrd="5" destOrd="0" presId="urn:microsoft.com/office/officeart/2005/8/layout/vList2"/>
    <dgm:cxn modelId="{86D3FE02-6C4C-495A-8269-284709CD98A9}" type="presParOf" srcId="{C6731D65-F69B-4FCB-8301-C883F17B16A7}" destId="{AA0E321E-06C7-4DE4-9A43-9F8B0D4095B5}" srcOrd="6" destOrd="0" presId="urn:microsoft.com/office/officeart/2005/8/layout/vList2"/>
    <dgm:cxn modelId="{FF87424C-F8BA-4D18-BBCE-5CAC35671BC2}" type="presParOf" srcId="{C6731D65-F69B-4FCB-8301-C883F17B16A7}" destId="{E4442D48-73DA-494E-A4C3-8179487CEE02}" srcOrd="7" destOrd="0" presId="urn:microsoft.com/office/officeart/2005/8/layout/vList2"/>
    <dgm:cxn modelId="{6BE6CB0E-7724-46DA-9B54-5AE4DC1600F4}" type="presParOf" srcId="{C6731D65-F69B-4FCB-8301-C883F17B16A7}" destId="{5872FBD4-6382-46BD-8915-FE694C08F3EC}" srcOrd="8" destOrd="0" presId="urn:microsoft.com/office/officeart/2005/8/layout/vList2"/>
    <dgm:cxn modelId="{6C86303E-4FF3-4B6E-A265-BEB3543A4D05}" type="presParOf" srcId="{C6731D65-F69B-4FCB-8301-C883F17B16A7}" destId="{21AFC225-C67B-4303-903C-CFDF2110F4D2}" srcOrd="9" destOrd="0" presId="urn:microsoft.com/office/officeart/2005/8/layout/vList2"/>
    <dgm:cxn modelId="{86F0ABCC-49C0-4720-AF22-83C051B367F4}" type="presParOf" srcId="{C6731D65-F69B-4FCB-8301-C883F17B16A7}" destId="{324DE25D-71A2-4811-9FEB-3EFF9E81AECB}" srcOrd="10" destOrd="0" presId="urn:microsoft.com/office/officeart/2005/8/layout/vList2"/>
    <dgm:cxn modelId="{631968F6-DE9C-4AC2-B7CB-F5BD4A50D22E}" type="presParOf" srcId="{C6731D65-F69B-4FCB-8301-C883F17B16A7}" destId="{A2BD9556-A7E7-4167-AC91-CAD653E88BEE}" srcOrd="11" destOrd="0" presId="urn:microsoft.com/office/officeart/2005/8/layout/vList2"/>
    <dgm:cxn modelId="{4A12951D-5E56-4760-A2B7-F03F8ED92764}" type="presParOf" srcId="{C6731D65-F69B-4FCB-8301-C883F17B16A7}" destId="{8C5C3547-124C-4D56-A1A1-EFC09E65D2C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61EA7E-92F8-4F89-B53B-CA8A8A6A027E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86C821-E615-4C37-A09E-2A7F7BDCDE8F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Enormous start up cost.</a:t>
          </a:r>
          <a:endParaRPr lang="en-US" dirty="0"/>
        </a:p>
      </dgm:t>
    </dgm:pt>
    <dgm:pt modelId="{81513930-3F7D-4789-B6F4-85DFA34274FC}" type="parTrans" cxnId="{3917ABAD-C656-4D2B-A6E4-AF51D8C885FA}">
      <dgm:prSet/>
      <dgm:spPr/>
      <dgm:t>
        <a:bodyPr/>
        <a:lstStyle/>
        <a:p>
          <a:endParaRPr lang="en-US"/>
        </a:p>
      </dgm:t>
    </dgm:pt>
    <dgm:pt modelId="{AFE13731-4A4B-4849-9F77-344E629A2CD2}" type="sibTrans" cxnId="{3917ABAD-C656-4D2B-A6E4-AF51D8C885FA}">
      <dgm:prSet/>
      <dgm:spPr/>
      <dgm:t>
        <a:bodyPr/>
        <a:lstStyle/>
        <a:p>
          <a:endParaRPr lang="en-US"/>
        </a:p>
      </dgm:t>
    </dgm:pt>
    <dgm:pt modelId="{53E3E486-A6F0-4C73-B7D9-425741E8C71C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smtClean="0"/>
            <a:t>Nurses and doctors are unfamiliarity with technology.</a:t>
          </a:r>
          <a:endParaRPr lang="en-US"/>
        </a:p>
      </dgm:t>
    </dgm:pt>
    <dgm:pt modelId="{4F5D2B00-3718-4A71-BBB4-F5AB065E196F}" type="parTrans" cxnId="{BD04878A-7669-4E02-AD8F-F8C7C184328E}">
      <dgm:prSet/>
      <dgm:spPr/>
      <dgm:t>
        <a:bodyPr/>
        <a:lstStyle/>
        <a:p>
          <a:endParaRPr lang="en-US"/>
        </a:p>
      </dgm:t>
    </dgm:pt>
    <dgm:pt modelId="{896DB0F3-8259-4D7E-ABC7-C1523050715B}" type="sibTrans" cxnId="{BD04878A-7669-4E02-AD8F-F8C7C184328E}">
      <dgm:prSet/>
      <dgm:spPr/>
      <dgm:t>
        <a:bodyPr/>
        <a:lstStyle/>
        <a:p>
          <a:endParaRPr lang="en-US"/>
        </a:p>
      </dgm:t>
    </dgm:pt>
    <dgm:pt modelId="{8DCB48C5-078E-4376-A6AA-16C3D169587F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Hackers may ultimately be able to penetrate system despite security precautions.</a:t>
          </a:r>
          <a:endParaRPr lang="en-US" dirty="0"/>
        </a:p>
      </dgm:t>
    </dgm:pt>
    <dgm:pt modelId="{A812F5DC-C6A9-4159-B387-CC1A3AAEE35E}" type="parTrans" cxnId="{20C7746E-DB13-4D9B-80CC-5AC78C7F62FD}">
      <dgm:prSet/>
      <dgm:spPr/>
      <dgm:t>
        <a:bodyPr/>
        <a:lstStyle/>
        <a:p>
          <a:endParaRPr lang="en-US"/>
        </a:p>
      </dgm:t>
    </dgm:pt>
    <dgm:pt modelId="{23E27848-B232-4D35-A502-0D873F798956}" type="sibTrans" cxnId="{20C7746E-DB13-4D9B-80CC-5AC78C7F62FD}">
      <dgm:prSet/>
      <dgm:spPr/>
      <dgm:t>
        <a:bodyPr/>
        <a:lstStyle/>
        <a:p>
          <a:endParaRPr lang="en-US"/>
        </a:p>
      </dgm:t>
    </dgm:pt>
    <dgm:pt modelId="{C533DF8A-02E5-431F-BF45-A9190DFD29FD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dirty="0" smtClean="0"/>
            <a:t>System is attacked by computer viruses</a:t>
          </a:r>
          <a:endParaRPr lang="en-US" dirty="0"/>
        </a:p>
      </dgm:t>
    </dgm:pt>
    <dgm:pt modelId="{C4428399-64D6-40A3-B13A-DB1D5281D407}" type="parTrans" cxnId="{214B3AEF-B6FA-483B-8264-F6A4AE038C1C}">
      <dgm:prSet/>
      <dgm:spPr/>
      <dgm:t>
        <a:bodyPr/>
        <a:lstStyle/>
        <a:p>
          <a:endParaRPr lang="en-US"/>
        </a:p>
      </dgm:t>
    </dgm:pt>
    <dgm:pt modelId="{2FD071FB-E926-4A84-A85A-5D7CA0984FE8}" type="sibTrans" cxnId="{214B3AEF-B6FA-483B-8264-F6A4AE038C1C}">
      <dgm:prSet/>
      <dgm:spPr/>
      <dgm:t>
        <a:bodyPr/>
        <a:lstStyle/>
        <a:p>
          <a:endParaRPr lang="en-US"/>
        </a:p>
      </dgm:t>
    </dgm:pt>
    <dgm:pt modelId="{54D31965-E571-4E0D-B4D7-0CEDA592EABA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smtClean="0"/>
            <a:t>Power failure</a:t>
          </a:r>
          <a:endParaRPr lang="en-US"/>
        </a:p>
      </dgm:t>
    </dgm:pt>
    <dgm:pt modelId="{B226A74A-3E58-4A4F-95A8-7E7FC24AF43B}" type="parTrans" cxnId="{AFAD412B-9324-4A3C-94DA-E4B07319A235}">
      <dgm:prSet/>
      <dgm:spPr/>
      <dgm:t>
        <a:bodyPr/>
        <a:lstStyle/>
        <a:p>
          <a:endParaRPr lang="en-US"/>
        </a:p>
      </dgm:t>
    </dgm:pt>
    <dgm:pt modelId="{104880D5-1C75-4E97-A7D3-9598DA9C00C5}" type="sibTrans" cxnId="{AFAD412B-9324-4A3C-94DA-E4B07319A235}">
      <dgm:prSet/>
      <dgm:spPr/>
      <dgm:t>
        <a:bodyPr/>
        <a:lstStyle/>
        <a:p>
          <a:endParaRPr lang="en-US"/>
        </a:p>
      </dgm:t>
    </dgm:pt>
    <dgm:pt modelId="{CF20B9C5-1AAD-4B0D-B7DD-3CC3D0A2E858}" type="pres">
      <dgm:prSet presAssocID="{3A61EA7E-92F8-4F89-B53B-CA8A8A6A02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D17948-E945-45C2-9954-057C57C89140}" type="pres">
      <dgm:prSet presAssocID="{FE86C821-E615-4C37-A09E-2A7F7BDCDE8F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C7A71-A82C-490D-8591-4B0F1E33BA15}" type="pres">
      <dgm:prSet presAssocID="{AFE13731-4A4B-4849-9F77-344E629A2CD2}" presName="spacer" presStyleCnt="0"/>
      <dgm:spPr/>
    </dgm:pt>
    <dgm:pt modelId="{F79FC27C-D316-499D-B021-78B80E64C923}" type="pres">
      <dgm:prSet presAssocID="{53E3E486-A6F0-4C73-B7D9-425741E8C71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BAB4F3-702E-424E-9333-0FAE8767FE93}" type="pres">
      <dgm:prSet presAssocID="{896DB0F3-8259-4D7E-ABC7-C1523050715B}" presName="spacer" presStyleCnt="0"/>
      <dgm:spPr/>
    </dgm:pt>
    <dgm:pt modelId="{9C3C4E94-1C7C-47C1-8B8C-FF6D606527D3}" type="pres">
      <dgm:prSet presAssocID="{8DCB48C5-078E-4376-A6AA-16C3D169587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DEF1CE-1586-4715-8D86-B4F5AE78984B}" type="pres">
      <dgm:prSet presAssocID="{23E27848-B232-4D35-A502-0D873F798956}" presName="spacer" presStyleCnt="0"/>
      <dgm:spPr/>
    </dgm:pt>
    <dgm:pt modelId="{D21100AE-58D5-4567-A196-45736688D37C}" type="pres">
      <dgm:prSet presAssocID="{C533DF8A-02E5-431F-BF45-A9190DFD29F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C33239-06D7-4C40-87CC-177903E7CED6}" type="pres">
      <dgm:prSet presAssocID="{2FD071FB-E926-4A84-A85A-5D7CA0984FE8}" presName="spacer" presStyleCnt="0"/>
      <dgm:spPr/>
    </dgm:pt>
    <dgm:pt modelId="{835B3D9B-423A-4FBA-8C9A-0C2F856BA652}" type="pres">
      <dgm:prSet presAssocID="{54D31965-E571-4E0D-B4D7-0CEDA592EAB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CEE8A5-B9BE-429B-AE71-9314BB7D4FC0}" type="presOf" srcId="{3A61EA7E-92F8-4F89-B53B-CA8A8A6A027E}" destId="{CF20B9C5-1AAD-4B0D-B7DD-3CC3D0A2E858}" srcOrd="0" destOrd="0" presId="urn:microsoft.com/office/officeart/2005/8/layout/vList2"/>
    <dgm:cxn modelId="{BD04878A-7669-4E02-AD8F-F8C7C184328E}" srcId="{3A61EA7E-92F8-4F89-B53B-CA8A8A6A027E}" destId="{53E3E486-A6F0-4C73-B7D9-425741E8C71C}" srcOrd="1" destOrd="0" parTransId="{4F5D2B00-3718-4A71-BBB4-F5AB065E196F}" sibTransId="{896DB0F3-8259-4D7E-ABC7-C1523050715B}"/>
    <dgm:cxn modelId="{9AEF4D36-3636-4386-B0F4-C62E2343A5B9}" type="presOf" srcId="{8DCB48C5-078E-4376-A6AA-16C3D169587F}" destId="{9C3C4E94-1C7C-47C1-8B8C-FF6D606527D3}" srcOrd="0" destOrd="0" presId="urn:microsoft.com/office/officeart/2005/8/layout/vList2"/>
    <dgm:cxn modelId="{38D03F40-13A4-4849-B62E-E8E8F81E7F68}" type="presOf" srcId="{FE86C821-E615-4C37-A09E-2A7F7BDCDE8F}" destId="{B8D17948-E945-45C2-9954-057C57C89140}" srcOrd="0" destOrd="0" presId="urn:microsoft.com/office/officeart/2005/8/layout/vList2"/>
    <dgm:cxn modelId="{AFAD412B-9324-4A3C-94DA-E4B07319A235}" srcId="{3A61EA7E-92F8-4F89-B53B-CA8A8A6A027E}" destId="{54D31965-E571-4E0D-B4D7-0CEDA592EABA}" srcOrd="4" destOrd="0" parTransId="{B226A74A-3E58-4A4F-95A8-7E7FC24AF43B}" sibTransId="{104880D5-1C75-4E97-A7D3-9598DA9C00C5}"/>
    <dgm:cxn modelId="{E0F3FE3E-D269-4CBA-A448-F46738FAB905}" type="presOf" srcId="{C533DF8A-02E5-431F-BF45-A9190DFD29FD}" destId="{D21100AE-58D5-4567-A196-45736688D37C}" srcOrd="0" destOrd="0" presId="urn:microsoft.com/office/officeart/2005/8/layout/vList2"/>
    <dgm:cxn modelId="{3917ABAD-C656-4D2B-A6E4-AF51D8C885FA}" srcId="{3A61EA7E-92F8-4F89-B53B-CA8A8A6A027E}" destId="{FE86C821-E615-4C37-A09E-2A7F7BDCDE8F}" srcOrd="0" destOrd="0" parTransId="{81513930-3F7D-4789-B6F4-85DFA34274FC}" sibTransId="{AFE13731-4A4B-4849-9F77-344E629A2CD2}"/>
    <dgm:cxn modelId="{214B3AEF-B6FA-483B-8264-F6A4AE038C1C}" srcId="{3A61EA7E-92F8-4F89-B53B-CA8A8A6A027E}" destId="{C533DF8A-02E5-431F-BF45-A9190DFD29FD}" srcOrd="3" destOrd="0" parTransId="{C4428399-64D6-40A3-B13A-DB1D5281D407}" sibTransId="{2FD071FB-E926-4A84-A85A-5D7CA0984FE8}"/>
    <dgm:cxn modelId="{20C7746E-DB13-4D9B-80CC-5AC78C7F62FD}" srcId="{3A61EA7E-92F8-4F89-B53B-CA8A8A6A027E}" destId="{8DCB48C5-078E-4376-A6AA-16C3D169587F}" srcOrd="2" destOrd="0" parTransId="{A812F5DC-C6A9-4159-B387-CC1A3AAEE35E}" sibTransId="{23E27848-B232-4D35-A502-0D873F798956}"/>
    <dgm:cxn modelId="{ED0C8802-70BA-4793-AF78-E07A9549E56B}" type="presOf" srcId="{54D31965-E571-4E0D-B4D7-0CEDA592EABA}" destId="{835B3D9B-423A-4FBA-8C9A-0C2F856BA652}" srcOrd="0" destOrd="0" presId="urn:microsoft.com/office/officeart/2005/8/layout/vList2"/>
    <dgm:cxn modelId="{B5717FA8-1DDD-4D09-8B25-D7D13246B6D1}" type="presOf" srcId="{53E3E486-A6F0-4C73-B7D9-425741E8C71C}" destId="{F79FC27C-D316-499D-B021-78B80E64C923}" srcOrd="0" destOrd="0" presId="urn:microsoft.com/office/officeart/2005/8/layout/vList2"/>
    <dgm:cxn modelId="{BAF66538-731E-456D-8C89-7812A2DEB730}" type="presParOf" srcId="{CF20B9C5-1AAD-4B0D-B7DD-3CC3D0A2E858}" destId="{B8D17948-E945-45C2-9954-057C57C89140}" srcOrd="0" destOrd="0" presId="urn:microsoft.com/office/officeart/2005/8/layout/vList2"/>
    <dgm:cxn modelId="{3C99E948-382D-4078-85F1-D169B5CDDC2A}" type="presParOf" srcId="{CF20B9C5-1AAD-4B0D-B7DD-3CC3D0A2E858}" destId="{463C7A71-A82C-490D-8591-4B0F1E33BA15}" srcOrd="1" destOrd="0" presId="urn:microsoft.com/office/officeart/2005/8/layout/vList2"/>
    <dgm:cxn modelId="{7E8D5FBB-5E55-40FF-90B8-548D443C6699}" type="presParOf" srcId="{CF20B9C5-1AAD-4B0D-B7DD-3CC3D0A2E858}" destId="{F79FC27C-D316-499D-B021-78B80E64C923}" srcOrd="2" destOrd="0" presId="urn:microsoft.com/office/officeart/2005/8/layout/vList2"/>
    <dgm:cxn modelId="{622BCDDF-B11D-49EE-AEFD-B35C6ED8EAA3}" type="presParOf" srcId="{CF20B9C5-1AAD-4B0D-B7DD-3CC3D0A2E858}" destId="{65BAB4F3-702E-424E-9333-0FAE8767FE93}" srcOrd="3" destOrd="0" presId="urn:microsoft.com/office/officeart/2005/8/layout/vList2"/>
    <dgm:cxn modelId="{0D366A2E-6BE2-4FE2-B7DD-2B6CEA51F164}" type="presParOf" srcId="{CF20B9C5-1AAD-4B0D-B7DD-3CC3D0A2E858}" destId="{9C3C4E94-1C7C-47C1-8B8C-FF6D606527D3}" srcOrd="4" destOrd="0" presId="urn:microsoft.com/office/officeart/2005/8/layout/vList2"/>
    <dgm:cxn modelId="{C547F544-7EC4-407D-B0EB-8B36A1AA8CA8}" type="presParOf" srcId="{CF20B9C5-1AAD-4B0D-B7DD-3CC3D0A2E858}" destId="{99DEF1CE-1586-4715-8D86-B4F5AE78984B}" srcOrd="5" destOrd="0" presId="urn:microsoft.com/office/officeart/2005/8/layout/vList2"/>
    <dgm:cxn modelId="{7A63A27C-ADC0-4914-8C6F-56402A83DC13}" type="presParOf" srcId="{CF20B9C5-1AAD-4B0D-B7DD-3CC3D0A2E858}" destId="{D21100AE-58D5-4567-A196-45736688D37C}" srcOrd="6" destOrd="0" presId="urn:microsoft.com/office/officeart/2005/8/layout/vList2"/>
    <dgm:cxn modelId="{161B1EB5-4597-4D89-9E0F-1AF5BE8F7814}" type="presParOf" srcId="{CF20B9C5-1AAD-4B0D-B7DD-3CC3D0A2E858}" destId="{C6C33239-06D7-4C40-87CC-177903E7CED6}" srcOrd="7" destOrd="0" presId="urn:microsoft.com/office/officeart/2005/8/layout/vList2"/>
    <dgm:cxn modelId="{F08F5FD1-61F4-416B-8D31-52E407C6804C}" type="presParOf" srcId="{CF20B9C5-1AAD-4B0D-B7DD-3CC3D0A2E858}" destId="{835B3D9B-423A-4FBA-8C9A-0C2F856BA65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C9FC1AF-D611-4D09-87BD-E0380EAD97A1}" type="doc">
      <dgm:prSet loTypeId="urn:microsoft.com/office/officeart/2005/8/layout/venn1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BA4F90-B2B3-4217-9294-2A3EBF021AF5}">
      <dgm:prSet/>
      <dgm:spPr>
        <a:solidFill>
          <a:srgbClr val="C00000"/>
        </a:solidFill>
      </dgm:spPr>
      <dgm:t>
        <a:bodyPr/>
        <a:lstStyle/>
        <a:p>
          <a:pPr rtl="0"/>
          <a:r>
            <a:rPr lang="en-US" b="1" dirty="0" smtClean="0"/>
            <a:t>Thank You</a:t>
          </a:r>
          <a:endParaRPr lang="en-US" dirty="0"/>
        </a:p>
      </dgm:t>
    </dgm:pt>
    <dgm:pt modelId="{4BEE8BD4-6E9E-45DA-A13E-66E984C2BFCD}" type="parTrans" cxnId="{3EB3D17F-D06A-437A-8169-1982FB10067A}">
      <dgm:prSet/>
      <dgm:spPr/>
      <dgm:t>
        <a:bodyPr/>
        <a:lstStyle/>
        <a:p>
          <a:endParaRPr lang="en-US"/>
        </a:p>
      </dgm:t>
    </dgm:pt>
    <dgm:pt modelId="{7B95D14F-AA2C-4BBE-8553-2CF123562273}" type="sibTrans" cxnId="{3EB3D17F-D06A-437A-8169-1982FB10067A}">
      <dgm:prSet/>
      <dgm:spPr/>
      <dgm:t>
        <a:bodyPr/>
        <a:lstStyle/>
        <a:p>
          <a:endParaRPr lang="en-US"/>
        </a:p>
      </dgm:t>
    </dgm:pt>
    <dgm:pt modelId="{A4C6B457-333D-4F32-925B-4C06707C36D9}" type="pres">
      <dgm:prSet presAssocID="{7C9FC1AF-D611-4D09-87BD-E0380EAD97A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F8952A-B76B-4E8D-BB75-648720A3F23C}" type="pres">
      <dgm:prSet presAssocID="{12BA4F90-B2B3-4217-9294-2A3EBF021AF5}" presName="circ1TxSh" presStyleLbl="vennNode1" presStyleIdx="0" presStyleCnt="1" custScaleX="160976" custLinFactNeighborX="-2439" custLinFactNeighborY="2439"/>
      <dgm:spPr/>
      <dgm:t>
        <a:bodyPr/>
        <a:lstStyle/>
        <a:p>
          <a:endParaRPr lang="en-US"/>
        </a:p>
      </dgm:t>
    </dgm:pt>
  </dgm:ptLst>
  <dgm:cxnLst>
    <dgm:cxn modelId="{72A02111-2E7E-40FD-B7FE-9478CEF79338}" type="presOf" srcId="{12BA4F90-B2B3-4217-9294-2A3EBF021AF5}" destId="{09F8952A-B76B-4E8D-BB75-648720A3F23C}" srcOrd="0" destOrd="0" presId="urn:microsoft.com/office/officeart/2005/8/layout/venn1"/>
    <dgm:cxn modelId="{3EB3D17F-D06A-437A-8169-1982FB10067A}" srcId="{7C9FC1AF-D611-4D09-87BD-E0380EAD97A1}" destId="{12BA4F90-B2B3-4217-9294-2A3EBF021AF5}" srcOrd="0" destOrd="0" parTransId="{4BEE8BD4-6E9E-45DA-A13E-66E984C2BFCD}" sibTransId="{7B95D14F-AA2C-4BBE-8553-2CF123562273}"/>
    <dgm:cxn modelId="{60FD5CB7-FCBF-4150-890F-684C808DCAF2}" type="presOf" srcId="{7C9FC1AF-D611-4D09-87BD-E0380EAD97A1}" destId="{A4C6B457-333D-4F32-925B-4C06707C36D9}" srcOrd="0" destOrd="0" presId="urn:microsoft.com/office/officeart/2005/8/layout/venn1"/>
    <dgm:cxn modelId="{205BEA0C-D20E-413F-B04D-B486F9EB8FF6}" type="presParOf" srcId="{A4C6B457-333D-4F32-925B-4C06707C36D9}" destId="{09F8952A-B76B-4E8D-BB75-648720A3F23C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E363C-C49D-4855-8518-89D512BE46BE}">
      <dsp:nvSpPr>
        <dsp:cNvPr id="0" name=""/>
        <dsp:cNvSpPr/>
      </dsp:nvSpPr>
      <dsp:spPr>
        <a:xfrm>
          <a:off x="263604" y="0"/>
          <a:ext cx="3099816" cy="905767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Introduction</a:t>
          </a:r>
          <a:endParaRPr lang="en-US" sz="2400" kern="1200" dirty="0"/>
        </a:p>
      </dsp:txBody>
      <dsp:txXfrm>
        <a:off x="307820" y="44216"/>
        <a:ext cx="3011384" cy="817335"/>
      </dsp:txXfrm>
    </dsp:sp>
    <dsp:sp modelId="{B286B4F9-D4A0-494C-906C-9874769CE4C8}">
      <dsp:nvSpPr>
        <dsp:cNvPr id="0" name=""/>
        <dsp:cNvSpPr/>
      </dsp:nvSpPr>
      <dsp:spPr>
        <a:xfrm>
          <a:off x="263604" y="974520"/>
          <a:ext cx="3099816" cy="905767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Requirement</a:t>
          </a:r>
          <a:endParaRPr lang="en-US" sz="2400" kern="1200" dirty="0"/>
        </a:p>
      </dsp:txBody>
      <dsp:txXfrm>
        <a:off x="307820" y="1018736"/>
        <a:ext cx="3011384" cy="817335"/>
      </dsp:txXfrm>
    </dsp:sp>
    <dsp:sp modelId="{6FFB1CFB-5BCB-4B8D-A885-DCAB0BC9DE0E}">
      <dsp:nvSpPr>
        <dsp:cNvPr id="0" name=""/>
        <dsp:cNvSpPr/>
      </dsp:nvSpPr>
      <dsp:spPr>
        <a:xfrm>
          <a:off x="263604" y="1948664"/>
          <a:ext cx="3099816" cy="905767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Login </a:t>
          </a:r>
          <a:r>
            <a:rPr lang="en-US" sz="2000" kern="1200" dirty="0" smtClean="0">
              <a:solidFill>
                <a:schemeClr val="bg1"/>
              </a:solidFill>
            </a:rPr>
            <a:t>p</a:t>
          </a:r>
          <a:r>
            <a:rPr lang="en-US" sz="2000" kern="1200" dirty="0" smtClean="0"/>
            <a:t>age</a:t>
          </a:r>
          <a:endParaRPr lang="en-US" sz="2000" kern="1200" dirty="0"/>
        </a:p>
      </dsp:txBody>
      <dsp:txXfrm>
        <a:off x="307820" y="1992880"/>
        <a:ext cx="3011384" cy="817335"/>
      </dsp:txXfrm>
    </dsp:sp>
    <dsp:sp modelId="{62E2867B-6FD3-42C5-81BD-C65B8D4707D1}">
      <dsp:nvSpPr>
        <dsp:cNvPr id="0" name=""/>
        <dsp:cNvSpPr/>
      </dsp:nvSpPr>
      <dsp:spPr>
        <a:xfrm>
          <a:off x="258304" y="2895599"/>
          <a:ext cx="3099816" cy="777773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Home page</a:t>
          </a:r>
          <a:endParaRPr lang="en-US" sz="2400" kern="1200" dirty="0"/>
        </a:p>
      </dsp:txBody>
      <dsp:txXfrm>
        <a:off x="296272" y="2933567"/>
        <a:ext cx="3023880" cy="701837"/>
      </dsp:txXfrm>
    </dsp:sp>
    <dsp:sp modelId="{F5934D4F-88BA-481F-AD09-07028A82720C}">
      <dsp:nvSpPr>
        <dsp:cNvPr id="0" name=""/>
        <dsp:cNvSpPr/>
      </dsp:nvSpPr>
      <dsp:spPr>
        <a:xfrm>
          <a:off x="258304" y="3697603"/>
          <a:ext cx="3099816" cy="718554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Advantages</a:t>
          </a:r>
          <a:endParaRPr lang="en-US" sz="2400" kern="1200" dirty="0"/>
        </a:p>
      </dsp:txBody>
      <dsp:txXfrm>
        <a:off x="293381" y="3732680"/>
        <a:ext cx="3029662" cy="648400"/>
      </dsp:txXfrm>
    </dsp:sp>
    <dsp:sp modelId="{2B503F1F-AF61-48E7-A32A-0A6AEFBC30C9}">
      <dsp:nvSpPr>
        <dsp:cNvPr id="0" name=""/>
        <dsp:cNvSpPr/>
      </dsp:nvSpPr>
      <dsp:spPr>
        <a:xfrm>
          <a:off x="263604" y="4443960"/>
          <a:ext cx="3099816" cy="737639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Disadvantages</a:t>
          </a:r>
          <a:endParaRPr lang="en-US" sz="2400" kern="1200" dirty="0"/>
        </a:p>
      </dsp:txBody>
      <dsp:txXfrm>
        <a:off x="299613" y="4479969"/>
        <a:ext cx="3027798" cy="665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A5726-C883-4B94-A91D-C1EE3BB30038}">
      <dsp:nvSpPr>
        <dsp:cNvPr id="0" name=""/>
        <dsp:cNvSpPr/>
      </dsp:nvSpPr>
      <dsp:spPr>
        <a:xfrm>
          <a:off x="0" y="1462125"/>
          <a:ext cx="7467600" cy="1949500"/>
        </a:xfrm>
        <a:prstGeom prst="notchedRightArrow">
          <a:avLst/>
        </a:prstGeom>
        <a:solidFill>
          <a:srgbClr val="C00000"/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B19D5C0-AD48-48BA-9643-BF4BD48188E0}">
      <dsp:nvSpPr>
        <dsp:cNvPr id="0" name=""/>
        <dsp:cNvSpPr/>
      </dsp:nvSpPr>
      <dsp:spPr>
        <a:xfrm>
          <a:off x="0" y="0"/>
          <a:ext cx="6720840" cy="194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Hospital management system is a computer system that helps manage the information related to health care and aids in the job completion of health care providers effectively.</a:t>
          </a:r>
          <a:endParaRPr lang="en-US" sz="2300" kern="1200" dirty="0"/>
        </a:p>
      </dsp:txBody>
      <dsp:txXfrm>
        <a:off x="0" y="0"/>
        <a:ext cx="6720840" cy="1949500"/>
      </dsp:txXfrm>
    </dsp:sp>
    <dsp:sp modelId="{10CD651C-5BF0-4360-AE82-CA7D916D93CA}">
      <dsp:nvSpPr>
        <dsp:cNvPr id="0" name=""/>
        <dsp:cNvSpPr/>
      </dsp:nvSpPr>
      <dsp:spPr>
        <a:xfrm>
          <a:off x="3116732" y="2193188"/>
          <a:ext cx="487375" cy="48737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77238-C6FE-4557-A227-08236F2A7E0D}">
      <dsp:nvSpPr>
        <dsp:cNvPr id="0" name=""/>
        <dsp:cNvSpPr/>
      </dsp:nvSpPr>
      <dsp:spPr>
        <a:xfrm>
          <a:off x="560069" y="0"/>
          <a:ext cx="6347460" cy="487375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CEC81-D228-48B4-A953-24E22CFDCFEE}">
      <dsp:nvSpPr>
        <dsp:cNvPr id="0" name=""/>
        <dsp:cNvSpPr/>
      </dsp:nvSpPr>
      <dsp:spPr>
        <a:xfrm>
          <a:off x="326707" y="1462125"/>
          <a:ext cx="6814185" cy="1949500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The main function of a hospital is </a:t>
          </a:r>
          <a:r>
            <a:rPr lang="en-US" sz="2300" b="1" kern="1200" dirty="0" smtClean="0"/>
            <a:t>to provide the population with complete health care</a:t>
          </a:r>
          <a:r>
            <a:rPr lang="en-US" sz="2300" kern="1200" dirty="0" smtClean="0"/>
            <a:t>; it also functions as the center for the training of health workers. A hospital is generally a vital part of a social and medical organization.</a:t>
          </a:r>
          <a:endParaRPr lang="en-US" sz="2300" kern="1200" dirty="0"/>
        </a:p>
      </dsp:txBody>
      <dsp:txXfrm>
        <a:off x="421874" y="1557292"/>
        <a:ext cx="6623851" cy="17591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A35D9-4C04-45AF-B1BC-D77B6C640F46}">
      <dsp:nvSpPr>
        <dsp:cNvPr id="0" name=""/>
        <dsp:cNvSpPr/>
      </dsp:nvSpPr>
      <dsp:spPr>
        <a:xfrm>
          <a:off x="931392" y="0"/>
          <a:ext cx="4873752" cy="4873752"/>
        </a:xfrm>
        <a:prstGeom prst="triangle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F3BD20-D6E1-4B56-9CDB-E9F90464F1C0}">
      <dsp:nvSpPr>
        <dsp:cNvPr id="0" name=""/>
        <dsp:cNvSpPr/>
      </dsp:nvSpPr>
      <dsp:spPr>
        <a:xfrm>
          <a:off x="3368268" y="487851"/>
          <a:ext cx="3167938" cy="8662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Netbeans IDE</a:t>
          </a:r>
          <a:endParaRPr lang="en-US" sz="3000" kern="1200"/>
        </a:p>
      </dsp:txBody>
      <dsp:txXfrm>
        <a:off x="3410554" y="530137"/>
        <a:ext cx="3083366" cy="781661"/>
      </dsp:txXfrm>
    </dsp:sp>
    <dsp:sp modelId="{3A675FA7-486D-43C8-9BA0-52AF4EDC9A10}">
      <dsp:nvSpPr>
        <dsp:cNvPr id="0" name=""/>
        <dsp:cNvSpPr/>
      </dsp:nvSpPr>
      <dsp:spPr>
        <a:xfrm>
          <a:off x="3368268" y="1462363"/>
          <a:ext cx="3167938" cy="8662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Jframe</a:t>
          </a:r>
          <a:endParaRPr lang="en-US" sz="3000" kern="1200"/>
        </a:p>
      </dsp:txBody>
      <dsp:txXfrm>
        <a:off x="3410554" y="1504649"/>
        <a:ext cx="3083366" cy="781661"/>
      </dsp:txXfrm>
    </dsp:sp>
    <dsp:sp modelId="{8997C076-E5C1-4AC0-818A-FB8C2E4E17F5}">
      <dsp:nvSpPr>
        <dsp:cNvPr id="0" name=""/>
        <dsp:cNvSpPr/>
      </dsp:nvSpPr>
      <dsp:spPr>
        <a:xfrm>
          <a:off x="3368268" y="2436876"/>
          <a:ext cx="3167938" cy="8662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Mysql Database</a:t>
          </a:r>
          <a:endParaRPr lang="en-US" sz="3000" kern="1200"/>
        </a:p>
      </dsp:txBody>
      <dsp:txXfrm>
        <a:off x="3410554" y="2479162"/>
        <a:ext cx="3083366" cy="781661"/>
      </dsp:txXfrm>
    </dsp:sp>
    <dsp:sp modelId="{CB07B7A4-B14E-45F0-94D0-7F2761CDC16F}">
      <dsp:nvSpPr>
        <dsp:cNvPr id="0" name=""/>
        <dsp:cNvSpPr/>
      </dsp:nvSpPr>
      <dsp:spPr>
        <a:xfrm>
          <a:off x="3368268" y="3411388"/>
          <a:ext cx="3167938" cy="8662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Php</a:t>
          </a:r>
          <a:endParaRPr lang="en-US" sz="3000" kern="1200"/>
        </a:p>
      </dsp:txBody>
      <dsp:txXfrm>
        <a:off x="3410554" y="3453674"/>
        <a:ext cx="3083366" cy="7816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9BAC91-BF27-4914-850F-6DDAC94852F2}">
      <dsp:nvSpPr>
        <dsp:cNvPr id="0" name=""/>
        <dsp:cNvSpPr/>
      </dsp:nvSpPr>
      <dsp:spPr>
        <a:xfrm>
          <a:off x="0" y="29600"/>
          <a:ext cx="7467600" cy="62361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Immediate access of data.</a:t>
          </a:r>
          <a:endParaRPr lang="en-US" sz="2600" kern="1200" dirty="0"/>
        </a:p>
      </dsp:txBody>
      <dsp:txXfrm>
        <a:off x="30442" y="60042"/>
        <a:ext cx="7406716" cy="562726"/>
      </dsp:txXfrm>
    </dsp:sp>
    <dsp:sp modelId="{3264F340-7996-4F05-B674-396B3549683F}">
      <dsp:nvSpPr>
        <dsp:cNvPr id="0" name=""/>
        <dsp:cNvSpPr/>
      </dsp:nvSpPr>
      <dsp:spPr>
        <a:xfrm>
          <a:off x="0" y="728091"/>
          <a:ext cx="7467600" cy="62361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Friendly user interface.</a:t>
          </a:r>
          <a:endParaRPr lang="en-US" sz="2600" kern="1200" dirty="0"/>
        </a:p>
      </dsp:txBody>
      <dsp:txXfrm>
        <a:off x="30442" y="758533"/>
        <a:ext cx="7406716" cy="562726"/>
      </dsp:txXfrm>
    </dsp:sp>
    <dsp:sp modelId="{AE2BDE00-957A-419E-8CFD-5DE0CCC9BD3F}">
      <dsp:nvSpPr>
        <dsp:cNvPr id="0" name=""/>
        <dsp:cNvSpPr/>
      </dsp:nvSpPr>
      <dsp:spPr>
        <a:xfrm>
          <a:off x="0" y="1426581"/>
          <a:ext cx="7467600" cy="62361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Time saving.</a:t>
          </a:r>
          <a:endParaRPr lang="en-US" sz="2600" kern="1200"/>
        </a:p>
      </dsp:txBody>
      <dsp:txXfrm>
        <a:off x="30442" y="1457023"/>
        <a:ext cx="7406716" cy="562726"/>
      </dsp:txXfrm>
    </dsp:sp>
    <dsp:sp modelId="{AA0E321E-06C7-4DE4-9A43-9F8B0D4095B5}">
      <dsp:nvSpPr>
        <dsp:cNvPr id="0" name=""/>
        <dsp:cNvSpPr/>
      </dsp:nvSpPr>
      <dsp:spPr>
        <a:xfrm>
          <a:off x="0" y="2125071"/>
          <a:ext cx="7467600" cy="62361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Data can be easily insert/update/ delete.</a:t>
          </a:r>
          <a:endParaRPr lang="en-US" sz="2600" kern="1200" dirty="0"/>
        </a:p>
      </dsp:txBody>
      <dsp:txXfrm>
        <a:off x="30442" y="2155513"/>
        <a:ext cx="7406716" cy="562726"/>
      </dsp:txXfrm>
    </dsp:sp>
    <dsp:sp modelId="{5872FBD4-6382-46BD-8915-FE694C08F3EC}">
      <dsp:nvSpPr>
        <dsp:cNvPr id="0" name=""/>
        <dsp:cNvSpPr/>
      </dsp:nvSpPr>
      <dsp:spPr>
        <a:xfrm>
          <a:off x="0" y="2823561"/>
          <a:ext cx="7467600" cy="62361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Saving paper work.</a:t>
          </a:r>
          <a:endParaRPr lang="en-US" sz="2600" kern="1200"/>
        </a:p>
      </dsp:txBody>
      <dsp:txXfrm>
        <a:off x="30442" y="2854003"/>
        <a:ext cx="7406716" cy="562726"/>
      </dsp:txXfrm>
    </dsp:sp>
    <dsp:sp modelId="{324DE25D-71A2-4811-9FEB-3EFF9E81AECB}">
      <dsp:nvSpPr>
        <dsp:cNvPr id="0" name=""/>
        <dsp:cNvSpPr/>
      </dsp:nvSpPr>
      <dsp:spPr>
        <a:xfrm>
          <a:off x="0" y="3522051"/>
          <a:ext cx="7467600" cy="62361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Give Facility of different types of enquiry.</a:t>
          </a:r>
          <a:endParaRPr lang="en-US" sz="2600" kern="1200" dirty="0"/>
        </a:p>
      </dsp:txBody>
      <dsp:txXfrm>
        <a:off x="30442" y="3552493"/>
        <a:ext cx="7406716" cy="562726"/>
      </dsp:txXfrm>
    </dsp:sp>
    <dsp:sp modelId="{8C5C3547-124C-4D56-A1A1-EFC09E65D2CB}">
      <dsp:nvSpPr>
        <dsp:cNvPr id="0" name=""/>
        <dsp:cNvSpPr/>
      </dsp:nvSpPr>
      <dsp:spPr>
        <a:xfrm>
          <a:off x="0" y="4220541"/>
          <a:ext cx="7467600" cy="623610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Data’s are easily approachable.</a:t>
          </a:r>
          <a:endParaRPr lang="en-US" sz="2600" kern="1200" dirty="0"/>
        </a:p>
      </dsp:txBody>
      <dsp:txXfrm>
        <a:off x="30442" y="4250983"/>
        <a:ext cx="7406716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17948-E945-45C2-9954-057C57C89140}">
      <dsp:nvSpPr>
        <dsp:cNvPr id="0" name=""/>
        <dsp:cNvSpPr/>
      </dsp:nvSpPr>
      <dsp:spPr>
        <a:xfrm>
          <a:off x="0" y="63297"/>
          <a:ext cx="7467600" cy="896439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Enormous start up cost.</a:t>
          </a:r>
          <a:endParaRPr lang="en-US" sz="2300" kern="1200" dirty="0"/>
        </a:p>
      </dsp:txBody>
      <dsp:txXfrm>
        <a:off x="43761" y="107058"/>
        <a:ext cx="7380078" cy="808917"/>
      </dsp:txXfrm>
    </dsp:sp>
    <dsp:sp modelId="{F79FC27C-D316-499D-B021-78B80E64C923}">
      <dsp:nvSpPr>
        <dsp:cNvPr id="0" name=""/>
        <dsp:cNvSpPr/>
      </dsp:nvSpPr>
      <dsp:spPr>
        <a:xfrm>
          <a:off x="0" y="1025976"/>
          <a:ext cx="7467600" cy="896439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Nurses and doctors are unfamiliarity with technology.</a:t>
          </a:r>
          <a:endParaRPr lang="en-US" sz="2300" kern="1200"/>
        </a:p>
      </dsp:txBody>
      <dsp:txXfrm>
        <a:off x="43761" y="1069737"/>
        <a:ext cx="7380078" cy="808917"/>
      </dsp:txXfrm>
    </dsp:sp>
    <dsp:sp modelId="{9C3C4E94-1C7C-47C1-8B8C-FF6D606527D3}">
      <dsp:nvSpPr>
        <dsp:cNvPr id="0" name=""/>
        <dsp:cNvSpPr/>
      </dsp:nvSpPr>
      <dsp:spPr>
        <a:xfrm>
          <a:off x="0" y="1988656"/>
          <a:ext cx="7467600" cy="896439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Hackers may ultimately be able to penetrate system despite security precautions.</a:t>
          </a:r>
          <a:endParaRPr lang="en-US" sz="2300" kern="1200" dirty="0"/>
        </a:p>
      </dsp:txBody>
      <dsp:txXfrm>
        <a:off x="43761" y="2032417"/>
        <a:ext cx="7380078" cy="808917"/>
      </dsp:txXfrm>
    </dsp:sp>
    <dsp:sp modelId="{D21100AE-58D5-4567-A196-45736688D37C}">
      <dsp:nvSpPr>
        <dsp:cNvPr id="0" name=""/>
        <dsp:cNvSpPr/>
      </dsp:nvSpPr>
      <dsp:spPr>
        <a:xfrm>
          <a:off x="0" y="2951335"/>
          <a:ext cx="7467600" cy="896439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System is attacked by computer viruses</a:t>
          </a:r>
          <a:endParaRPr lang="en-US" sz="2300" kern="1200" dirty="0"/>
        </a:p>
      </dsp:txBody>
      <dsp:txXfrm>
        <a:off x="43761" y="2995096"/>
        <a:ext cx="7380078" cy="808917"/>
      </dsp:txXfrm>
    </dsp:sp>
    <dsp:sp modelId="{835B3D9B-423A-4FBA-8C9A-0C2F856BA652}">
      <dsp:nvSpPr>
        <dsp:cNvPr id="0" name=""/>
        <dsp:cNvSpPr/>
      </dsp:nvSpPr>
      <dsp:spPr>
        <a:xfrm>
          <a:off x="0" y="3914015"/>
          <a:ext cx="7467600" cy="896439"/>
        </a:xfrm>
        <a:prstGeom prst="roundRect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Power failure</a:t>
          </a:r>
          <a:endParaRPr lang="en-US" sz="2300" kern="1200"/>
        </a:p>
      </dsp:txBody>
      <dsp:txXfrm>
        <a:off x="43761" y="3957776"/>
        <a:ext cx="7380078" cy="8089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8952A-B76B-4E8D-BB75-648720A3F23C}">
      <dsp:nvSpPr>
        <dsp:cNvPr id="0" name=""/>
        <dsp:cNvSpPr/>
      </dsp:nvSpPr>
      <dsp:spPr>
        <a:xfrm>
          <a:off x="-6" y="0"/>
          <a:ext cx="5029212" cy="3124200"/>
        </a:xfrm>
        <a:prstGeom prst="ellipse">
          <a:avLst/>
        </a:prstGeom>
        <a:solidFill>
          <a:srgbClr val="C00000"/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b="1" kern="1200" dirty="0" smtClean="0"/>
            <a:t>Thank You</a:t>
          </a:r>
          <a:endParaRPr lang="en-US" sz="6400" kern="1200" dirty="0"/>
        </a:p>
      </dsp:txBody>
      <dsp:txXfrm>
        <a:off x="736505" y="457528"/>
        <a:ext cx="3556190" cy="2209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F93300F3-E17A-49CF-985B-312BD1536CB7}" type="datetimeFigureOut">
              <a:rPr lang="en-US" smtClean="0"/>
              <a:t>8/1/2021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8B8AAA8-FCEE-49CC-A399-E60251D9B3C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457200"/>
            <a:ext cx="6643468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Hospital Management System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2743200"/>
            <a:ext cx="4953000" cy="37338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Course Code: CSE-0318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Course Name</a:t>
            </a:r>
            <a:r>
              <a:rPr lang="en-US" dirty="0" smtClean="0">
                <a:solidFill>
                  <a:srgbClr val="002060"/>
                </a:solidFill>
              </a:rPr>
              <a:t>:  Software </a:t>
            </a:r>
            <a:r>
              <a:rPr lang="en-US" dirty="0">
                <a:solidFill>
                  <a:srgbClr val="002060"/>
                </a:solidFill>
              </a:rPr>
              <a:t>Engineering Lab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Submitted To: Khan Md. </a:t>
            </a:r>
            <a:r>
              <a:rPr lang="en-US" dirty="0" err="1" smtClean="0">
                <a:solidFill>
                  <a:srgbClr val="002060"/>
                </a:solidFill>
              </a:rPr>
              <a:t>Hasib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Lecturer Dept. Of CSE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State University Of Bangladesh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Submitted By: </a:t>
            </a:r>
            <a:r>
              <a:rPr lang="en-US" dirty="0" err="1" smtClean="0">
                <a:solidFill>
                  <a:srgbClr val="002060"/>
                </a:solidFill>
              </a:rPr>
              <a:t>Rubyat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Jesmin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shammi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ID: UG02-47-18-034</a:t>
            </a:r>
          </a:p>
        </p:txBody>
      </p:sp>
    </p:spTree>
    <p:extLst>
      <p:ext uri="{BB962C8B-B14F-4D97-AF65-F5344CB8AC3E}">
        <p14:creationId xmlns:p14="http://schemas.microsoft.com/office/powerpoint/2010/main" val="21299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28600"/>
            <a:ext cx="7467600" cy="11430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35817183"/>
              </p:ext>
            </p:extLst>
          </p:nvPr>
        </p:nvGraphicFramePr>
        <p:xfrm>
          <a:off x="1371600" y="2362200"/>
          <a:ext cx="50292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miley Face 6"/>
          <p:cNvSpPr/>
          <p:nvPr/>
        </p:nvSpPr>
        <p:spPr>
          <a:xfrm>
            <a:off x="5029200" y="4114800"/>
            <a:ext cx="533400" cy="609600"/>
          </a:xfrm>
          <a:prstGeom prst="smileyFac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52400"/>
            <a:ext cx="4800600" cy="11430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Outline</a:t>
            </a: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26259103"/>
              </p:ext>
            </p:extLst>
          </p:nvPr>
        </p:nvGraphicFramePr>
        <p:xfrm>
          <a:off x="152400" y="1447800"/>
          <a:ext cx="8610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022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1143000"/>
          </a:xfrm>
        </p:spPr>
        <p:txBody>
          <a:bodyPr/>
          <a:lstStyle/>
          <a:p>
            <a:r>
              <a:rPr lang="en-US" b="1" dirty="0"/>
              <a:t>Introduction</a:t>
            </a:r>
            <a:br>
              <a:rPr lang="en-US" b="1" dirty="0"/>
            </a:b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05849338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384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the main FUNCTION OF A HOSPITAL?</a:t>
            </a: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82599637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5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</a:t>
            </a:r>
            <a:br>
              <a:rPr lang="en-US" b="1" dirty="0"/>
            </a:b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23492220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953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Login page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8720667" cy="5257800"/>
          </a:xfrm>
        </p:spPr>
        <p:txBody>
          <a:bodyPr/>
          <a:lstStyle/>
          <a:p>
            <a:r>
              <a:rPr lang="en-US" dirty="0" smtClean="0"/>
              <a:t>This one is the 1</a:t>
            </a:r>
            <a:r>
              <a:rPr lang="en-US" baseline="30000" dirty="0" smtClean="0"/>
              <a:t>st</a:t>
            </a:r>
            <a:r>
              <a:rPr lang="en-US" dirty="0" smtClean="0"/>
              <a:t> page of my Project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1" name="Picture 7" descr="C:\Users\ADMIN\Pictures\Screenshots\Screenshot (8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464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47800"/>
            <a:ext cx="8737600" cy="5410200"/>
          </a:xfrm>
        </p:spPr>
      </p:pic>
    </p:spTree>
    <p:extLst>
      <p:ext uri="{BB962C8B-B14F-4D97-AF65-F5344CB8AC3E}">
        <p14:creationId xmlns:p14="http://schemas.microsoft.com/office/powerpoint/2010/main" val="4781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</a:t>
            </a:r>
            <a:br>
              <a:rPr lang="en-US" b="1" dirty="0"/>
            </a:b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62239606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45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Disadvantages</a:t>
            </a:r>
            <a:br>
              <a:rPr lang="en-US" b="1" dirty="0"/>
            </a:br>
            <a:endParaRPr lang="en-US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05016549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347</TotalTime>
  <Words>186</Words>
  <Application>Microsoft Office PowerPoint</Application>
  <PresentationFormat>On-screen Show (4:3)</PresentationFormat>
  <Paragraphs>44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Oriel</vt:lpstr>
      <vt:lpstr>Hospital Management System</vt:lpstr>
      <vt:lpstr>Outline</vt:lpstr>
      <vt:lpstr>Introduction </vt:lpstr>
      <vt:lpstr>What is the main FUNCTION OF A HOSPITAL?</vt:lpstr>
      <vt:lpstr>Requirement </vt:lpstr>
      <vt:lpstr>Login page </vt:lpstr>
      <vt:lpstr>Home page</vt:lpstr>
      <vt:lpstr>Advantages </vt:lpstr>
      <vt:lpstr>Disadvantages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ADMIN</dc:creator>
  <cp:lastModifiedBy>ADMIN</cp:lastModifiedBy>
  <cp:revision>30</cp:revision>
  <dcterms:created xsi:type="dcterms:W3CDTF">2021-07-09T04:38:15Z</dcterms:created>
  <dcterms:modified xsi:type="dcterms:W3CDTF">2021-08-01T05:36:41Z</dcterms:modified>
</cp:coreProperties>
</file>